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6" r:id="rId2"/>
    <p:sldId id="273" r:id="rId3"/>
    <p:sldId id="272" r:id="rId4"/>
    <p:sldId id="278" r:id="rId5"/>
    <p:sldId id="282" r:id="rId6"/>
    <p:sldId id="279" r:id="rId7"/>
    <p:sldId id="281" r:id="rId8"/>
    <p:sldId id="275" r:id="rId9"/>
    <p:sldId id="276" r:id="rId10"/>
    <p:sldId id="277" r:id="rId11"/>
    <p:sldId id="262" r:id="rId12"/>
    <p:sldId id="258" r:id="rId13"/>
    <p:sldId id="283" r:id="rId14"/>
    <p:sldId id="284" r:id="rId15"/>
    <p:sldId id="267" r:id="rId16"/>
    <p:sldId id="260" r:id="rId17"/>
  </p:sldIdLst>
  <p:sldSz cx="9144000" cy="6858000" type="screen4x3"/>
  <p:notesSz cx="6797675" cy="9872663"/>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44C2D7-FF37-490E-AD5D-636B43A08846}"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da-DK"/>
        </a:p>
      </dgm:t>
    </dgm:pt>
    <dgm:pt modelId="{83E6936F-8C00-4E41-8322-77BEE69EBEE7}">
      <dgm:prSet phldrT="[Tekst]"/>
      <dgm:spPr/>
      <dgm:t>
        <a:bodyPr/>
        <a:lstStyle/>
        <a:p>
          <a:r>
            <a:rPr lang="da-DK" dirty="0" err="1" smtClean="0"/>
            <a:t>Living</a:t>
          </a:r>
          <a:r>
            <a:rPr lang="da-DK" dirty="0" smtClean="0"/>
            <a:t> Lab fase 2</a:t>
          </a:r>
          <a:endParaRPr lang="da-DK" dirty="0"/>
        </a:p>
      </dgm:t>
    </dgm:pt>
    <dgm:pt modelId="{CFEAF8C4-5E94-4BA3-A9B0-B950EC5A098F}" type="parTrans" cxnId="{556D0938-F52D-488A-A9D3-1ED6DBD928A3}">
      <dgm:prSet/>
      <dgm:spPr/>
      <dgm:t>
        <a:bodyPr/>
        <a:lstStyle/>
        <a:p>
          <a:endParaRPr lang="da-DK"/>
        </a:p>
      </dgm:t>
    </dgm:pt>
    <dgm:pt modelId="{C27CB3E6-87E6-4203-9366-DE1CAAA92EC3}" type="sibTrans" cxnId="{556D0938-F52D-488A-A9D3-1ED6DBD928A3}">
      <dgm:prSet/>
      <dgm:spPr/>
      <dgm:t>
        <a:bodyPr/>
        <a:lstStyle/>
        <a:p>
          <a:endParaRPr lang="da-DK"/>
        </a:p>
      </dgm:t>
    </dgm:pt>
    <dgm:pt modelId="{E5C20F57-B9A1-4279-ADF6-17E2AA2186E9}">
      <dgm:prSet phldrT="[Tekst]"/>
      <dgm:spPr/>
      <dgm:t>
        <a:bodyPr/>
        <a:lstStyle/>
        <a:p>
          <a:r>
            <a:rPr lang="da-DK" dirty="0" smtClean="0"/>
            <a:t>Tryghed i din kommunikation</a:t>
          </a:r>
          <a:endParaRPr lang="da-DK" dirty="0"/>
        </a:p>
      </dgm:t>
    </dgm:pt>
    <dgm:pt modelId="{9290CDEB-D22C-4D43-BDA0-3A69D5878B33}" type="parTrans" cxnId="{3579C450-6130-4BAC-9E0D-5C38B8E0E4E5}">
      <dgm:prSet/>
      <dgm:spPr/>
      <dgm:t>
        <a:bodyPr/>
        <a:lstStyle/>
        <a:p>
          <a:endParaRPr lang="da-DK"/>
        </a:p>
      </dgm:t>
    </dgm:pt>
    <dgm:pt modelId="{0CBE90F7-4F22-4C81-8CE1-F86495F243F9}" type="sibTrans" cxnId="{3579C450-6130-4BAC-9E0D-5C38B8E0E4E5}">
      <dgm:prSet/>
      <dgm:spPr/>
      <dgm:t>
        <a:bodyPr/>
        <a:lstStyle/>
        <a:p>
          <a:endParaRPr lang="da-DK"/>
        </a:p>
      </dgm:t>
    </dgm:pt>
    <dgm:pt modelId="{DC898923-BCCC-443D-92A3-DAE27D8F6DED}">
      <dgm:prSet phldrT="[Tekst]"/>
      <dgm:spPr/>
      <dgm:t>
        <a:bodyPr/>
        <a:lstStyle/>
        <a:p>
          <a:r>
            <a:rPr lang="da-DK" dirty="0" smtClean="0"/>
            <a:t>Velfærdsteknologi</a:t>
          </a:r>
          <a:endParaRPr lang="da-DK" dirty="0"/>
        </a:p>
      </dgm:t>
    </dgm:pt>
    <dgm:pt modelId="{02893358-3F36-40BA-9B4B-360F7089C61E}" type="parTrans" cxnId="{1D776C93-EDE5-45FF-9FD7-723BF989837C}">
      <dgm:prSet/>
      <dgm:spPr/>
      <dgm:t>
        <a:bodyPr/>
        <a:lstStyle/>
        <a:p>
          <a:endParaRPr lang="da-DK"/>
        </a:p>
      </dgm:t>
    </dgm:pt>
    <dgm:pt modelId="{EC69C895-BD89-4088-B2B4-213EA14754D1}" type="sibTrans" cxnId="{1D776C93-EDE5-45FF-9FD7-723BF989837C}">
      <dgm:prSet/>
      <dgm:spPr/>
      <dgm:t>
        <a:bodyPr/>
        <a:lstStyle/>
        <a:p>
          <a:endParaRPr lang="da-DK"/>
        </a:p>
      </dgm:t>
    </dgm:pt>
    <dgm:pt modelId="{6D298BC4-2A04-4158-8D71-630B5DFC9B7E}">
      <dgm:prSet phldrT="[Tekst]"/>
      <dgm:spPr/>
      <dgm:t>
        <a:bodyPr/>
        <a:lstStyle/>
        <a:p>
          <a:r>
            <a:rPr lang="da-DK" dirty="0" smtClean="0"/>
            <a:t>Overgange</a:t>
          </a:r>
          <a:endParaRPr lang="da-DK" dirty="0"/>
        </a:p>
      </dgm:t>
    </dgm:pt>
    <dgm:pt modelId="{C2C0CC98-FEAC-4B84-9E98-15F299C52F65}" type="parTrans" cxnId="{2E72EE07-0573-4574-AB33-306EB8CF72ED}">
      <dgm:prSet/>
      <dgm:spPr/>
      <dgm:t>
        <a:bodyPr/>
        <a:lstStyle/>
        <a:p>
          <a:endParaRPr lang="da-DK"/>
        </a:p>
      </dgm:t>
    </dgm:pt>
    <dgm:pt modelId="{82B601E4-5230-42AD-99DA-F8AC670F90E7}" type="sibTrans" cxnId="{2E72EE07-0573-4574-AB33-306EB8CF72ED}">
      <dgm:prSet/>
      <dgm:spPr/>
      <dgm:t>
        <a:bodyPr/>
        <a:lstStyle/>
        <a:p>
          <a:endParaRPr lang="da-DK"/>
        </a:p>
      </dgm:t>
    </dgm:pt>
    <dgm:pt modelId="{FA131270-B3A4-4BD1-993A-EBE534752933}" type="pres">
      <dgm:prSet presAssocID="{3644C2D7-FF37-490E-AD5D-636B43A08846}" presName="Name0" presStyleCnt="0">
        <dgm:presLayoutVars>
          <dgm:chMax val="1"/>
          <dgm:chPref val="1"/>
          <dgm:dir/>
          <dgm:animOne val="branch"/>
          <dgm:animLvl val="lvl"/>
        </dgm:presLayoutVars>
      </dgm:prSet>
      <dgm:spPr/>
      <dgm:t>
        <a:bodyPr/>
        <a:lstStyle/>
        <a:p>
          <a:endParaRPr lang="da-DK"/>
        </a:p>
      </dgm:t>
    </dgm:pt>
    <dgm:pt modelId="{02BA102C-578C-4C02-AA23-C75253A8265E}" type="pres">
      <dgm:prSet presAssocID="{83E6936F-8C00-4E41-8322-77BEE69EBEE7}" presName="singleCycle" presStyleCnt="0"/>
      <dgm:spPr/>
    </dgm:pt>
    <dgm:pt modelId="{DB34D7FD-26BD-4418-A7A5-3AA1E5BAFFE8}" type="pres">
      <dgm:prSet presAssocID="{83E6936F-8C00-4E41-8322-77BEE69EBEE7}" presName="singleCenter" presStyleLbl="node1" presStyleIdx="0" presStyleCnt="4" custAng="0" custScaleX="102990" custScaleY="85025">
        <dgm:presLayoutVars>
          <dgm:chMax val="7"/>
          <dgm:chPref val="7"/>
        </dgm:presLayoutVars>
      </dgm:prSet>
      <dgm:spPr/>
      <dgm:t>
        <a:bodyPr/>
        <a:lstStyle/>
        <a:p>
          <a:endParaRPr lang="da-DK"/>
        </a:p>
      </dgm:t>
    </dgm:pt>
    <dgm:pt modelId="{F84D74D2-367C-4899-ACF6-B74CC217193B}" type="pres">
      <dgm:prSet presAssocID="{9290CDEB-D22C-4D43-BDA0-3A69D5878B33}" presName="Name56" presStyleLbl="parChTrans1D2" presStyleIdx="0" presStyleCnt="3"/>
      <dgm:spPr/>
      <dgm:t>
        <a:bodyPr/>
        <a:lstStyle/>
        <a:p>
          <a:endParaRPr lang="da-DK"/>
        </a:p>
      </dgm:t>
    </dgm:pt>
    <dgm:pt modelId="{AE469F34-9D89-4C2C-B5AF-B97921612713}" type="pres">
      <dgm:prSet presAssocID="{E5C20F57-B9A1-4279-ADF6-17E2AA2186E9}" presName="text0" presStyleLbl="node1" presStyleIdx="1" presStyleCnt="4" custScaleX="373549">
        <dgm:presLayoutVars>
          <dgm:bulletEnabled val="1"/>
        </dgm:presLayoutVars>
      </dgm:prSet>
      <dgm:spPr/>
      <dgm:t>
        <a:bodyPr/>
        <a:lstStyle/>
        <a:p>
          <a:endParaRPr lang="da-DK"/>
        </a:p>
      </dgm:t>
    </dgm:pt>
    <dgm:pt modelId="{60046EC7-3C38-465C-BD4F-C192A43AAD15}" type="pres">
      <dgm:prSet presAssocID="{02893358-3F36-40BA-9B4B-360F7089C61E}" presName="Name56" presStyleLbl="parChTrans1D2" presStyleIdx="1" presStyleCnt="3"/>
      <dgm:spPr/>
      <dgm:t>
        <a:bodyPr/>
        <a:lstStyle/>
        <a:p>
          <a:endParaRPr lang="da-DK"/>
        </a:p>
      </dgm:t>
    </dgm:pt>
    <dgm:pt modelId="{9DB51B00-71FF-4772-A86E-3AE6B9FDC540}" type="pres">
      <dgm:prSet presAssocID="{DC898923-BCCC-443D-92A3-DAE27D8F6DED}" presName="text0" presStyleLbl="node1" presStyleIdx="2" presStyleCnt="4" custScaleX="327952">
        <dgm:presLayoutVars>
          <dgm:bulletEnabled val="1"/>
        </dgm:presLayoutVars>
      </dgm:prSet>
      <dgm:spPr/>
      <dgm:t>
        <a:bodyPr/>
        <a:lstStyle/>
        <a:p>
          <a:endParaRPr lang="da-DK"/>
        </a:p>
      </dgm:t>
    </dgm:pt>
    <dgm:pt modelId="{CC50E97A-5D2B-4731-B801-22FADCFDF181}" type="pres">
      <dgm:prSet presAssocID="{C2C0CC98-FEAC-4B84-9E98-15F299C52F65}" presName="Name56" presStyleLbl="parChTrans1D2" presStyleIdx="2" presStyleCnt="3"/>
      <dgm:spPr/>
      <dgm:t>
        <a:bodyPr/>
        <a:lstStyle/>
        <a:p>
          <a:endParaRPr lang="da-DK"/>
        </a:p>
      </dgm:t>
    </dgm:pt>
    <dgm:pt modelId="{37BDB6F0-18A3-4092-A337-F2DBCD9F34D8}" type="pres">
      <dgm:prSet presAssocID="{6D298BC4-2A04-4158-8D71-630B5DFC9B7E}" presName="text0" presStyleLbl="node1" presStyleIdx="3" presStyleCnt="4" custScaleX="222343">
        <dgm:presLayoutVars>
          <dgm:bulletEnabled val="1"/>
        </dgm:presLayoutVars>
      </dgm:prSet>
      <dgm:spPr/>
      <dgm:t>
        <a:bodyPr/>
        <a:lstStyle/>
        <a:p>
          <a:endParaRPr lang="da-DK"/>
        </a:p>
      </dgm:t>
    </dgm:pt>
  </dgm:ptLst>
  <dgm:cxnLst>
    <dgm:cxn modelId="{D6BE1BE8-05E8-4FC4-A38D-46E6EF6FCB38}" type="presOf" srcId="{6D298BC4-2A04-4158-8D71-630B5DFC9B7E}" destId="{37BDB6F0-18A3-4092-A337-F2DBCD9F34D8}" srcOrd="0" destOrd="0" presId="urn:microsoft.com/office/officeart/2008/layout/RadialCluster"/>
    <dgm:cxn modelId="{9F24754A-36E5-41EE-B425-89488CD2D051}" type="presOf" srcId="{9290CDEB-D22C-4D43-BDA0-3A69D5878B33}" destId="{F84D74D2-367C-4899-ACF6-B74CC217193B}" srcOrd="0" destOrd="0" presId="urn:microsoft.com/office/officeart/2008/layout/RadialCluster"/>
    <dgm:cxn modelId="{1D776C93-EDE5-45FF-9FD7-723BF989837C}" srcId="{83E6936F-8C00-4E41-8322-77BEE69EBEE7}" destId="{DC898923-BCCC-443D-92A3-DAE27D8F6DED}" srcOrd="1" destOrd="0" parTransId="{02893358-3F36-40BA-9B4B-360F7089C61E}" sibTransId="{EC69C895-BD89-4088-B2B4-213EA14754D1}"/>
    <dgm:cxn modelId="{2E72EE07-0573-4574-AB33-306EB8CF72ED}" srcId="{83E6936F-8C00-4E41-8322-77BEE69EBEE7}" destId="{6D298BC4-2A04-4158-8D71-630B5DFC9B7E}" srcOrd="2" destOrd="0" parTransId="{C2C0CC98-FEAC-4B84-9E98-15F299C52F65}" sibTransId="{82B601E4-5230-42AD-99DA-F8AC670F90E7}"/>
    <dgm:cxn modelId="{3579C450-6130-4BAC-9E0D-5C38B8E0E4E5}" srcId="{83E6936F-8C00-4E41-8322-77BEE69EBEE7}" destId="{E5C20F57-B9A1-4279-ADF6-17E2AA2186E9}" srcOrd="0" destOrd="0" parTransId="{9290CDEB-D22C-4D43-BDA0-3A69D5878B33}" sibTransId="{0CBE90F7-4F22-4C81-8CE1-F86495F243F9}"/>
    <dgm:cxn modelId="{416AD96C-E2D7-42DC-A51E-54E508A4F92D}" type="presOf" srcId="{02893358-3F36-40BA-9B4B-360F7089C61E}" destId="{60046EC7-3C38-465C-BD4F-C192A43AAD15}" srcOrd="0" destOrd="0" presId="urn:microsoft.com/office/officeart/2008/layout/RadialCluster"/>
    <dgm:cxn modelId="{556D0938-F52D-488A-A9D3-1ED6DBD928A3}" srcId="{3644C2D7-FF37-490E-AD5D-636B43A08846}" destId="{83E6936F-8C00-4E41-8322-77BEE69EBEE7}" srcOrd="0" destOrd="0" parTransId="{CFEAF8C4-5E94-4BA3-A9B0-B950EC5A098F}" sibTransId="{C27CB3E6-87E6-4203-9366-DE1CAAA92EC3}"/>
    <dgm:cxn modelId="{60E851C4-E9CE-4FE5-BC00-37EC2F8DB204}" type="presOf" srcId="{C2C0CC98-FEAC-4B84-9E98-15F299C52F65}" destId="{CC50E97A-5D2B-4731-B801-22FADCFDF181}" srcOrd="0" destOrd="0" presId="urn:microsoft.com/office/officeart/2008/layout/RadialCluster"/>
    <dgm:cxn modelId="{DD8AC5AB-7A22-4048-B486-A7C68FEEB2DA}" type="presOf" srcId="{DC898923-BCCC-443D-92A3-DAE27D8F6DED}" destId="{9DB51B00-71FF-4772-A86E-3AE6B9FDC540}" srcOrd="0" destOrd="0" presId="urn:microsoft.com/office/officeart/2008/layout/RadialCluster"/>
    <dgm:cxn modelId="{F7AFC943-7F3D-48CD-881D-37DC07039693}" type="presOf" srcId="{3644C2D7-FF37-490E-AD5D-636B43A08846}" destId="{FA131270-B3A4-4BD1-993A-EBE534752933}" srcOrd="0" destOrd="0" presId="urn:microsoft.com/office/officeart/2008/layout/RadialCluster"/>
    <dgm:cxn modelId="{B99AA08D-4469-4CE1-A7E4-554226E7D791}" type="presOf" srcId="{83E6936F-8C00-4E41-8322-77BEE69EBEE7}" destId="{DB34D7FD-26BD-4418-A7A5-3AA1E5BAFFE8}" srcOrd="0" destOrd="0" presId="urn:microsoft.com/office/officeart/2008/layout/RadialCluster"/>
    <dgm:cxn modelId="{63A02CEA-0488-4338-94E1-890574422F3B}" type="presOf" srcId="{E5C20F57-B9A1-4279-ADF6-17E2AA2186E9}" destId="{AE469F34-9D89-4C2C-B5AF-B97921612713}" srcOrd="0" destOrd="0" presId="urn:microsoft.com/office/officeart/2008/layout/RadialCluster"/>
    <dgm:cxn modelId="{B6C4A426-B42E-4B2F-870E-6D92E737E3F4}" type="presParOf" srcId="{FA131270-B3A4-4BD1-993A-EBE534752933}" destId="{02BA102C-578C-4C02-AA23-C75253A8265E}" srcOrd="0" destOrd="0" presId="urn:microsoft.com/office/officeart/2008/layout/RadialCluster"/>
    <dgm:cxn modelId="{0B4C3BF5-20C0-4D15-99AB-CE31213FF12B}" type="presParOf" srcId="{02BA102C-578C-4C02-AA23-C75253A8265E}" destId="{DB34D7FD-26BD-4418-A7A5-3AA1E5BAFFE8}" srcOrd="0" destOrd="0" presId="urn:microsoft.com/office/officeart/2008/layout/RadialCluster"/>
    <dgm:cxn modelId="{7EF204CA-7C83-46C8-A9DF-171E613130D4}" type="presParOf" srcId="{02BA102C-578C-4C02-AA23-C75253A8265E}" destId="{F84D74D2-367C-4899-ACF6-B74CC217193B}" srcOrd="1" destOrd="0" presId="urn:microsoft.com/office/officeart/2008/layout/RadialCluster"/>
    <dgm:cxn modelId="{25E7FEFB-4839-4994-BD4D-3A3BD67EDC16}" type="presParOf" srcId="{02BA102C-578C-4C02-AA23-C75253A8265E}" destId="{AE469F34-9D89-4C2C-B5AF-B97921612713}" srcOrd="2" destOrd="0" presId="urn:microsoft.com/office/officeart/2008/layout/RadialCluster"/>
    <dgm:cxn modelId="{15675AF4-44AF-4833-89B3-E42C17445293}" type="presParOf" srcId="{02BA102C-578C-4C02-AA23-C75253A8265E}" destId="{60046EC7-3C38-465C-BD4F-C192A43AAD15}" srcOrd="3" destOrd="0" presId="urn:microsoft.com/office/officeart/2008/layout/RadialCluster"/>
    <dgm:cxn modelId="{0D6D6C75-D3F6-49E4-BDBD-A6FD18B76041}" type="presParOf" srcId="{02BA102C-578C-4C02-AA23-C75253A8265E}" destId="{9DB51B00-71FF-4772-A86E-3AE6B9FDC540}" srcOrd="4" destOrd="0" presId="urn:microsoft.com/office/officeart/2008/layout/RadialCluster"/>
    <dgm:cxn modelId="{4A01E442-9FE4-4078-A9EF-170EFECA399F}" type="presParOf" srcId="{02BA102C-578C-4C02-AA23-C75253A8265E}" destId="{CC50E97A-5D2B-4731-B801-22FADCFDF181}" srcOrd="5" destOrd="0" presId="urn:microsoft.com/office/officeart/2008/layout/RadialCluster"/>
    <dgm:cxn modelId="{87FC30C8-F123-418F-B9A3-EB20A82A91E2}" type="presParOf" srcId="{02BA102C-578C-4C02-AA23-C75253A8265E}" destId="{37BDB6F0-18A3-4092-A337-F2DBCD9F34D8}"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A8920A54-6D7E-488D-8198-AD2B98219D3E}" type="datetimeFigureOut">
              <a:rPr lang="da-DK" smtClean="0"/>
              <a:pPr/>
              <a:t>08-11-2016</a:t>
            </a:fld>
            <a:endParaRPr lang="da-DK"/>
          </a:p>
        </p:txBody>
      </p:sp>
      <p:sp>
        <p:nvSpPr>
          <p:cNvPr id="4" name="Pladsholder til diasbillede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450" y="4689475"/>
            <a:ext cx="5438775" cy="4443413"/>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377363"/>
            <a:ext cx="2946400" cy="49371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49688" y="9377363"/>
            <a:ext cx="2946400" cy="493712"/>
          </a:xfrm>
          <a:prstGeom prst="rect">
            <a:avLst/>
          </a:prstGeom>
        </p:spPr>
        <p:txBody>
          <a:bodyPr vert="horz" lIns="91440" tIns="45720" rIns="91440" bIns="45720" rtlCol="0" anchor="b"/>
          <a:lstStyle>
            <a:lvl1pPr algn="r">
              <a:defRPr sz="1200"/>
            </a:lvl1pPr>
          </a:lstStyle>
          <a:p>
            <a:fld id="{1B45F189-DEDD-4EA7-88CF-CF1A3EE4544A}" type="slidenum">
              <a:rPr lang="da-DK" smtClean="0"/>
              <a:pPr/>
              <a:t>‹nr.›</a:t>
            </a:fld>
            <a:endParaRPr lang="da-DK"/>
          </a:p>
        </p:txBody>
      </p:sp>
    </p:spTree>
    <p:extLst>
      <p:ext uri="{BB962C8B-B14F-4D97-AF65-F5344CB8AC3E}">
        <p14:creationId xmlns:p14="http://schemas.microsoft.com/office/powerpoint/2010/main" val="600124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1B45F189-DEDD-4EA7-88CF-CF1A3EE4544A}" type="slidenum">
              <a:rPr lang="da-DK" smtClean="0"/>
              <a:pPr/>
              <a:t>7</a:t>
            </a:fld>
            <a:endParaRPr lang="da-DK"/>
          </a:p>
        </p:txBody>
      </p:sp>
    </p:spTree>
    <p:extLst>
      <p:ext uri="{BB962C8B-B14F-4D97-AF65-F5344CB8AC3E}">
        <p14:creationId xmlns:p14="http://schemas.microsoft.com/office/powerpoint/2010/main" val="2273535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14" name="Titel 13"/>
          <p:cNvSpPr>
            <a:spLocks noGrp="1"/>
          </p:cNvSpPr>
          <p:nvPr>
            <p:ph type="ctrTitle"/>
          </p:nvPr>
        </p:nvSpPr>
        <p:spPr>
          <a:xfrm>
            <a:off x="1432560" y="359898"/>
            <a:ext cx="7406640" cy="1472184"/>
          </a:xfrm>
        </p:spPr>
        <p:txBody>
          <a:bodyPr anchor="b"/>
          <a:lstStyle>
            <a:lvl1pPr algn="l">
              <a:defRPr/>
            </a:lvl1pPr>
            <a:extLst/>
          </a:lstStyle>
          <a:p>
            <a:r>
              <a:rPr kumimoji="0" lang="da-DK" smtClean="0"/>
              <a:t>Klik for at redigere i master</a:t>
            </a:r>
            <a:endParaRPr kumimoji="0" lang="en-US"/>
          </a:p>
        </p:txBody>
      </p:sp>
      <p:sp>
        <p:nvSpPr>
          <p:cNvPr id="22" name="Undertitel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a-DK" smtClean="0"/>
              <a:t>Klik for at redigere i master</a:t>
            </a:r>
            <a:endParaRPr kumimoji="0" lang="en-US"/>
          </a:p>
        </p:txBody>
      </p:sp>
      <p:sp>
        <p:nvSpPr>
          <p:cNvPr id="7" name="Pladsholder til dato 6"/>
          <p:cNvSpPr>
            <a:spLocks noGrp="1"/>
          </p:cNvSpPr>
          <p:nvPr>
            <p:ph type="dt" sz="half" idx="10"/>
          </p:nvPr>
        </p:nvSpPr>
        <p:spPr/>
        <p:txBody>
          <a:bodyPr/>
          <a:lstStyle>
            <a:extLst/>
          </a:lstStyle>
          <a:p>
            <a:fld id="{DA6C0FB9-360E-4FEE-9621-DC85F7F7A986}" type="datetimeFigureOut">
              <a:rPr lang="da-DK" smtClean="0"/>
              <a:pPr/>
              <a:t>08-11-2016</a:t>
            </a:fld>
            <a:endParaRPr lang="da-DK"/>
          </a:p>
        </p:txBody>
      </p:sp>
      <p:sp>
        <p:nvSpPr>
          <p:cNvPr id="20" name="Pladsholder til sidefod 19"/>
          <p:cNvSpPr>
            <a:spLocks noGrp="1"/>
          </p:cNvSpPr>
          <p:nvPr>
            <p:ph type="ftr" sz="quarter" idx="11"/>
          </p:nvPr>
        </p:nvSpPr>
        <p:spPr/>
        <p:txBody>
          <a:bodyPr/>
          <a:lstStyle>
            <a:extLst/>
          </a:lstStyle>
          <a:p>
            <a:endParaRPr lang="da-DK"/>
          </a:p>
        </p:txBody>
      </p:sp>
      <p:sp>
        <p:nvSpPr>
          <p:cNvPr id="10" name="Pladsholder til diasnummer 9"/>
          <p:cNvSpPr>
            <a:spLocks noGrp="1"/>
          </p:cNvSpPr>
          <p:nvPr>
            <p:ph type="sldNum" sz="quarter" idx="12"/>
          </p:nvPr>
        </p:nvSpPr>
        <p:spPr/>
        <p:txBody>
          <a:bodyPr/>
          <a:lstStyle>
            <a:extLst/>
          </a:lstStyle>
          <a:p>
            <a:fld id="{14300250-BE0E-4666-A8D2-BFCDFA4B943E}" type="slidenum">
              <a:rPr lang="da-DK" smtClean="0"/>
              <a:pPr/>
              <a:t>‹nr.›</a:t>
            </a:fld>
            <a:endParaRPr lang="da-DK"/>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a-DK" smtClean="0"/>
              <a:t>Klik for at redigere i master</a:t>
            </a:r>
            <a:endParaRPr kumimoji="0" lang="en-US"/>
          </a:p>
        </p:txBody>
      </p:sp>
      <p:sp>
        <p:nvSpPr>
          <p:cNvPr id="3" name="Pladsholder til lodret titel 2"/>
          <p:cNvSpPr>
            <a:spLocks noGrp="1"/>
          </p:cNvSpPr>
          <p:nvPr>
            <p:ph type="body" orient="vert" idx="1"/>
          </p:nvPr>
        </p:nvSpPr>
        <p:spPr/>
        <p:txBody>
          <a:bodyPr vert="eaVert"/>
          <a:lstStyle>
            <a:extLst/>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dato 3"/>
          <p:cNvSpPr>
            <a:spLocks noGrp="1"/>
          </p:cNvSpPr>
          <p:nvPr>
            <p:ph type="dt" sz="half" idx="10"/>
          </p:nvPr>
        </p:nvSpPr>
        <p:spPr/>
        <p:txBody>
          <a:bodyPr/>
          <a:lstStyle>
            <a:extLst/>
          </a:lstStyle>
          <a:p>
            <a:fld id="{DA6C0FB9-360E-4FEE-9621-DC85F7F7A986}" type="datetimeFigureOut">
              <a:rPr lang="da-DK" smtClean="0"/>
              <a:pPr/>
              <a:t>08-11-2016</a:t>
            </a:fld>
            <a:endParaRPr lang="da-DK"/>
          </a:p>
        </p:txBody>
      </p:sp>
      <p:sp>
        <p:nvSpPr>
          <p:cNvPr id="5" name="Pladsholder til sidefod 4"/>
          <p:cNvSpPr>
            <a:spLocks noGrp="1"/>
          </p:cNvSpPr>
          <p:nvPr>
            <p:ph type="ftr" sz="quarter" idx="11"/>
          </p:nvPr>
        </p:nvSpPr>
        <p:spPr/>
        <p:txBody>
          <a:bodyPr/>
          <a:lstStyle>
            <a:extLst/>
          </a:lstStyle>
          <a:p>
            <a:endParaRPr lang="da-DK"/>
          </a:p>
        </p:txBody>
      </p:sp>
      <p:sp>
        <p:nvSpPr>
          <p:cNvPr id="6" name="Pladsholder til diasnummer 5"/>
          <p:cNvSpPr>
            <a:spLocks noGrp="1"/>
          </p:cNvSpPr>
          <p:nvPr>
            <p:ph type="sldNum" sz="quarter" idx="12"/>
          </p:nvPr>
        </p:nvSpPr>
        <p:spPr/>
        <p:txBody>
          <a:bodyPr/>
          <a:lstStyle>
            <a:extLst/>
          </a:lstStyle>
          <a:p>
            <a:fld id="{14300250-BE0E-4666-A8D2-BFCDFA4B943E}"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858000" y="274639"/>
            <a:ext cx="1828800" cy="5851525"/>
          </a:xfrm>
        </p:spPr>
        <p:txBody>
          <a:bodyPr vert="eaVert"/>
          <a:lstStyle>
            <a:extLst/>
          </a:lstStyle>
          <a:p>
            <a:r>
              <a:rPr kumimoji="0" lang="da-DK" smtClean="0"/>
              <a:t>Klik for at redigere i master</a:t>
            </a:r>
            <a:endParaRPr kumimoji="0" lang="en-US"/>
          </a:p>
        </p:txBody>
      </p:sp>
      <p:sp>
        <p:nvSpPr>
          <p:cNvPr id="3" name="Pladsholder til lodret titel 2"/>
          <p:cNvSpPr>
            <a:spLocks noGrp="1"/>
          </p:cNvSpPr>
          <p:nvPr>
            <p:ph type="body" orient="vert" idx="1"/>
          </p:nvPr>
        </p:nvSpPr>
        <p:spPr>
          <a:xfrm>
            <a:off x="1143000" y="274640"/>
            <a:ext cx="5562600" cy="5851525"/>
          </a:xfrm>
        </p:spPr>
        <p:txBody>
          <a:bodyPr vert="eaVert"/>
          <a:lstStyle>
            <a:extLst/>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dato 3"/>
          <p:cNvSpPr>
            <a:spLocks noGrp="1"/>
          </p:cNvSpPr>
          <p:nvPr>
            <p:ph type="dt" sz="half" idx="10"/>
          </p:nvPr>
        </p:nvSpPr>
        <p:spPr/>
        <p:txBody>
          <a:bodyPr/>
          <a:lstStyle>
            <a:extLst/>
          </a:lstStyle>
          <a:p>
            <a:fld id="{DA6C0FB9-360E-4FEE-9621-DC85F7F7A986}" type="datetimeFigureOut">
              <a:rPr lang="da-DK" smtClean="0"/>
              <a:pPr/>
              <a:t>08-11-2016</a:t>
            </a:fld>
            <a:endParaRPr lang="da-DK"/>
          </a:p>
        </p:txBody>
      </p:sp>
      <p:sp>
        <p:nvSpPr>
          <p:cNvPr id="5" name="Pladsholder til sidefod 4"/>
          <p:cNvSpPr>
            <a:spLocks noGrp="1"/>
          </p:cNvSpPr>
          <p:nvPr>
            <p:ph type="ftr" sz="quarter" idx="11"/>
          </p:nvPr>
        </p:nvSpPr>
        <p:spPr/>
        <p:txBody>
          <a:bodyPr/>
          <a:lstStyle>
            <a:extLst/>
          </a:lstStyle>
          <a:p>
            <a:endParaRPr lang="da-DK"/>
          </a:p>
        </p:txBody>
      </p:sp>
      <p:sp>
        <p:nvSpPr>
          <p:cNvPr id="6" name="Pladsholder til diasnummer 5"/>
          <p:cNvSpPr>
            <a:spLocks noGrp="1"/>
          </p:cNvSpPr>
          <p:nvPr>
            <p:ph type="sldNum" sz="quarter" idx="12"/>
          </p:nvPr>
        </p:nvSpPr>
        <p:spPr/>
        <p:txBody>
          <a:bodyPr/>
          <a:lstStyle>
            <a:extLst/>
          </a:lstStyle>
          <a:p>
            <a:fld id="{14300250-BE0E-4666-A8D2-BFCDFA4B943E}"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a-DK" smtClean="0"/>
              <a:t>Klik for at redigere i master</a:t>
            </a:r>
            <a:endParaRPr kumimoji="0" lang="en-US"/>
          </a:p>
        </p:txBody>
      </p:sp>
      <p:sp>
        <p:nvSpPr>
          <p:cNvPr id="3" name="Pladsholder til indhold 2"/>
          <p:cNvSpPr>
            <a:spLocks noGrp="1"/>
          </p:cNvSpPr>
          <p:nvPr>
            <p:ph idx="1"/>
          </p:nvPr>
        </p:nvSpPr>
        <p:spPr/>
        <p:txBody>
          <a:bodyPr/>
          <a:lstStyle>
            <a:extLst/>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dato 3"/>
          <p:cNvSpPr>
            <a:spLocks noGrp="1"/>
          </p:cNvSpPr>
          <p:nvPr>
            <p:ph type="dt" sz="half" idx="10"/>
          </p:nvPr>
        </p:nvSpPr>
        <p:spPr/>
        <p:txBody>
          <a:bodyPr/>
          <a:lstStyle>
            <a:extLst/>
          </a:lstStyle>
          <a:p>
            <a:fld id="{DA6C0FB9-360E-4FEE-9621-DC85F7F7A986}" type="datetimeFigureOut">
              <a:rPr lang="da-DK" smtClean="0"/>
              <a:pPr/>
              <a:t>08-11-2016</a:t>
            </a:fld>
            <a:endParaRPr lang="da-DK"/>
          </a:p>
        </p:txBody>
      </p:sp>
      <p:sp>
        <p:nvSpPr>
          <p:cNvPr id="5" name="Pladsholder til sidefod 4"/>
          <p:cNvSpPr>
            <a:spLocks noGrp="1"/>
          </p:cNvSpPr>
          <p:nvPr>
            <p:ph type="ftr" sz="quarter" idx="11"/>
          </p:nvPr>
        </p:nvSpPr>
        <p:spPr/>
        <p:txBody>
          <a:bodyPr/>
          <a:lstStyle>
            <a:extLst/>
          </a:lstStyle>
          <a:p>
            <a:endParaRPr lang="da-DK"/>
          </a:p>
        </p:txBody>
      </p:sp>
      <p:sp>
        <p:nvSpPr>
          <p:cNvPr id="6" name="Pladsholder til diasnummer 5"/>
          <p:cNvSpPr>
            <a:spLocks noGrp="1"/>
          </p:cNvSpPr>
          <p:nvPr>
            <p:ph type="sldNum" sz="quarter" idx="12"/>
          </p:nvPr>
        </p:nvSpPr>
        <p:spPr/>
        <p:txBody>
          <a:bodyPr/>
          <a:lstStyle>
            <a:extLst/>
          </a:lstStyle>
          <a:p>
            <a:fld id="{14300250-BE0E-4666-A8D2-BFCDFA4B943E}"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spTree>
      <p:nvGrpSpPr>
        <p:cNvPr id="1" name=""/>
        <p:cNvGrpSpPr/>
        <p:nvPr/>
      </p:nvGrpSpPr>
      <p:grpSpPr>
        <a:xfrm>
          <a:off x="0" y="0"/>
          <a:ext cx="0" cy="0"/>
          <a:chOff x="0" y="0"/>
          <a:chExt cx="0" cy="0"/>
        </a:xfrm>
      </p:grpSpPr>
      <p:sp>
        <p:nvSpPr>
          <p:cNvPr id="7" name="Rektangel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da-DK" smtClean="0"/>
              <a:t>Klik for at redigere i master</a:t>
            </a:r>
            <a:endParaRPr kumimoji="0" lang="en-US"/>
          </a:p>
        </p:txBody>
      </p:sp>
      <p:sp>
        <p:nvSpPr>
          <p:cNvPr id="3" name="Pladsholder til teks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a-DK" smtClean="0"/>
              <a:t>Klik for at redigere i master</a:t>
            </a:r>
          </a:p>
        </p:txBody>
      </p:sp>
      <p:sp>
        <p:nvSpPr>
          <p:cNvPr id="4" name="Pladsholder til dato 3"/>
          <p:cNvSpPr>
            <a:spLocks noGrp="1"/>
          </p:cNvSpPr>
          <p:nvPr>
            <p:ph type="dt" sz="half" idx="10"/>
          </p:nvPr>
        </p:nvSpPr>
        <p:spPr/>
        <p:txBody>
          <a:bodyPr/>
          <a:lstStyle>
            <a:extLst/>
          </a:lstStyle>
          <a:p>
            <a:fld id="{DA6C0FB9-360E-4FEE-9621-DC85F7F7A986}" type="datetimeFigureOut">
              <a:rPr lang="da-DK" smtClean="0"/>
              <a:pPr/>
              <a:t>08-11-2016</a:t>
            </a:fld>
            <a:endParaRPr lang="da-DK"/>
          </a:p>
        </p:txBody>
      </p:sp>
      <p:sp>
        <p:nvSpPr>
          <p:cNvPr id="5" name="Pladsholder til sidefod 4"/>
          <p:cNvSpPr>
            <a:spLocks noGrp="1"/>
          </p:cNvSpPr>
          <p:nvPr>
            <p:ph type="ftr" sz="quarter" idx="11"/>
          </p:nvPr>
        </p:nvSpPr>
        <p:spPr/>
        <p:txBody>
          <a:bodyPr/>
          <a:lstStyle>
            <a:extLst/>
          </a:lstStyle>
          <a:p>
            <a:endParaRPr lang="da-DK"/>
          </a:p>
        </p:txBody>
      </p:sp>
      <p:sp>
        <p:nvSpPr>
          <p:cNvPr id="6" name="Pladsholder til diasnummer 5"/>
          <p:cNvSpPr>
            <a:spLocks noGrp="1"/>
          </p:cNvSpPr>
          <p:nvPr>
            <p:ph type="sldNum" sz="quarter" idx="12"/>
          </p:nvPr>
        </p:nvSpPr>
        <p:spPr/>
        <p:txBody>
          <a:bodyPr/>
          <a:lstStyle>
            <a:extLst/>
          </a:lstStyle>
          <a:p>
            <a:fld id="{14300250-BE0E-4666-A8D2-BFCDFA4B943E}" type="slidenum">
              <a:rPr lang="da-DK" smtClean="0"/>
              <a:pPr/>
              <a:t>‹nr.›</a:t>
            </a:fld>
            <a:endParaRPr lang="da-DK"/>
          </a:p>
        </p:txBody>
      </p:sp>
      <p:sp>
        <p:nvSpPr>
          <p:cNvPr id="10" name="Rektangel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lstStyle>
            <a:extLst/>
          </a:lstStyle>
          <a:p>
            <a:r>
              <a:rPr kumimoji="0" lang="da-DK" smtClean="0"/>
              <a:t>Klik for at redigere i master</a:t>
            </a:r>
            <a:endParaRPr kumimoji="0" lang="en-US"/>
          </a:p>
        </p:txBody>
      </p:sp>
      <p:sp>
        <p:nvSpPr>
          <p:cNvPr id="3" name="Pladsholder til indhold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indhold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5" name="Pladsholder til dato 4"/>
          <p:cNvSpPr>
            <a:spLocks noGrp="1"/>
          </p:cNvSpPr>
          <p:nvPr>
            <p:ph type="dt" sz="half" idx="10"/>
          </p:nvPr>
        </p:nvSpPr>
        <p:spPr/>
        <p:txBody>
          <a:bodyPr/>
          <a:lstStyle>
            <a:extLst/>
          </a:lstStyle>
          <a:p>
            <a:fld id="{DA6C0FB9-360E-4FEE-9621-DC85F7F7A986}" type="datetimeFigureOut">
              <a:rPr lang="da-DK" smtClean="0"/>
              <a:pPr/>
              <a:t>08-11-2016</a:t>
            </a:fld>
            <a:endParaRPr lang="da-DK"/>
          </a:p>
        </p:txBody>
      </p:sp>
      <p:sp>
        <p:nvSpPr>
          <p:cNvPr id="6" name="Pladsholder til sidefod 5"/>
          <p:cNvSpPr>
            <a:spLocks noGrp="1"/>
          </p:cNvSpPr>
          <p:nvPr>
            <p:ph type="ftr" sz="quarter" idx="11"/>
          </p:nvPr>
        </p:nvSpPr>
        <p:spPr/>
        <p:txBody>
          <a:bodyPr/>
          <a:lstStyle>
            <a:extLst/>
          </a:lstStyle>
          <a:p>
            <a:endParaRPr lang="da-DK"/>
          </a:p>
        </p:txBody>
      </p:sp>
      <p:sp>
        <p:nvSpPr>
          <p:cNvPr id="7" name="Pladsholder til diasnummer 6"/>
          <p:cNvSpPr>
            <a:spLocks noGrp="1"/>
          </p:cNvSpPr>
          <p:nvPr>
            <p:ph type="sldNum" sz="quarter" idx="12"/>
          </p:nvPr>
        </p:nvSpPr>
        <p:spPr/>
        <p:txBody>
          <a:bodyPr/>
          <a:lstStyle>
            <a:extLst/>
          </a:lstStyle>
          <a:p>
            <a:fld id="{14300250-BE0E-4666-A8D2-BFCDFA4B943E}"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da-DK" smtClean="0"/>
              <a:t>Klik for at redigere i master</a:t>
            </a:r>
            <a:endParaRPr kumimoji="0" lang="en-US"/>
          </a:p>
        </p:txBody>
      </p:sp>
      <p:sp>
        <p:nvSpPr>
          <p:cNvPr id="3" name="Pladsholder til teks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a-DK" smtClean="0"/>
              <a:t>Klik for at redigere i master</a:t>
            </a:r>
          </a:p>
        </p:txBody>
      </p:sp>
      <p:sp>
        <p:nvSpPr>
          <p:cNvPr id="4" name="Pladsholder til teks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a-DK" smtClean="0"/>
              <a:t>Klik for at redigere i master</a:t>
            </a:r>
          </a:p>
        </p:txBody>
      </p:sp>
      <p:sp>
        <p:nvSpPr>
          <p:cNvPr id="5" name="Pladsholder til indhold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6" name="Pladsholder til indhold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7" name="Pladsholder til dato 6"/>
          <p:cNvSpPr>
            <a:spLocks noGrp="1"/>
          </p:cNvSpPr>
          <p:nvPr>
            <p:ph type="dt" sz="half" idx="10"/>
          </p:nvPr>
        </p:nvSpPr>
        <p:spPr/>
        <p:txBody>
          <a:bodyPr/>
          <a:lstStyle>
            <a:extLst/>
          </a:lstStyle>
          <a:p>
            <a:fld id="{DA6C0FB9-360E-4FEE-9621-DC85F7F7A986}" type="datetimeFigureOut">
              <a:rPr lang="da-DK" smtClean="0"/>
              <a:pPr/>
              <a:t>08-11-2016</a:t>
            </a:fld>
            <a:endParaRPr lang="da-DK"/>
          </a:p>
        </p:txBody>
      </p:sp>
      <p:sp>
        <p:nvSpPr>
          <p:cNvPr id="8" name="Pladsholder til sidefod 7"/>
          <p:cNvSpPr>
            <a:spLocks noGrp="1"/>
          </p:cNvSpPr>
          <p:nvPr>
            <p:ph type="ftr" sz="quarter" idx="11"/>
          </p:nvPr>
        </p:nvSpPr>
        <p:spPr/>
        <p:txBody>
          <a:bodyPr/>
          <a:lstStyle>
            <a:extLst/>
          </a:lstStyle>
          <a:p>
            <a:endParaRPr lang="da-DK"/>
          </a:p>
        </p:txBody>
      </p:sp>
      <p:sp>
        <p:nvSpPr>
          <p:cNvPr id="9" name="Pladsholder til diasnummer 8"/>
          <p:cNvSpPr>
            <a:spLocks noGrp="1"/>
          </p:cNvSpPr>
          <p:nvPr>
            <p:ph type="sldNum" sz="quarter" idx="12"/>
          </p:nvPr>
        </p:nvSpPr>
        <p:spPr/>
        <p:txBody>
          <a:bodyPr/>
          <a:lstStyle>
            <a:extLst/>
          </a:lstStyle>
          <a:p>
            <a:fld id="{14300250-BE0E-4666-A8D2-BFCDFA4B943E}"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nchor="ctr"/>
          <a:lstStyle>
            <a:extLst/>
          </a:lstStyle>
          <a:p>
            <a:r>
              <a:rPr kumimoji="0" lang="da-DK" smtClean="0"/>
              <a:t>Klik for at redigere i master</a:t>
            </a:r>
            <a:endParaRPr kumimoji="0" lang="en-US"/>
          </a:p>
        </p:txBody>
      </p:sp>
      <p:sp>
        <p:nvSpPr>
          <p:cNvPr id="3" name="Pladsholder til dato 2"/>
          <p:cNvSpPr>
            <a:spLocks noGrp="1"/>
          </p:cNvSpPr>
          <p:nvPr>
            <p:ph type="dt" sz="half" idx="10"/>
          </p:nvPr>
        </p:nvSpPr>
        <p:spPr/>
        <p:txBody>
          <a:bodyPr/>
          <a:lstStyle>
            <a:extLst/>
          </a:lstStyle>
          <a:p>
            <a:fld id="{DA6C0FB9-360E-4FEE-9621-DC85F7F7A986}" type="datetimeFigureOut">
              <a:rPr lang="da-DK" smtClean="0"/>
              <a:pPr/>
              <a:t>08-11-2016</a:t>
            </a:fld>
            <a:endParaRPr lang="da-DK"/>
          </a:p>
        </p:txBody>
      </p:sp>
      <p:sp>
        <p:nvSpPr>
          <p:cNvPr id="4" name="Pladsholder til sidefod 3"/>
          <p:cNvSpPr>
            <a:spLocks noGrp="1"/>
          </p:cNvSpPr>
          <p:nvPr>
            <p:ph type="ftr" sz="quarter" idx="11"/>
          </p:nvPr>
        </p:nvSpPr>
        <p:spPr/>
        <p:txBody>
          <a:bodyPr/>
          <a:lstStyle>
            <a:extLst/>
          </a:lstStyle>
          <a:p>
            <a:endParaRPr lang="da-DK"/>
          </a:p>
        </p:txBody>
      </p:sp>
      <p:sp>
        <p:nvSpPr>
          <p:cNvPr id="5" name="Pladsholder til diasnummer 4"/>
          <p:cNvSpPr>
            <a:spLocks noGrp="1"/>
          </p:cNvSpPr>
          <p:nvPr>
            <p:ph type="sldNum" sz="quarter" idx="12"/>
          </p:nvPr>
        </p:nvSpPr>
        <p:spPr/>
        <p:txBody>
          <a:bodyPr/>
          <a:lstStyle>
            <a:extLst/>
          </a:lstStyle>
          <a:p>
            <a:fld id="{14300250-BE0E-4666-A8D2-BFCDFA4B943E}"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5" name="Rektangel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Pladsholder til dato 1"/>
          <p:cNvSpPr>
            <a:spLocks noGrp="1"/>
          </p:cNvSpPr>
          <p:nvPr>
            <p:ph type="dt" sz="half" idx="10"/>
          </p:nvPr>
        </p:nvSpPr>
        <p:spPr/>
        <p:txBody>
          <a:bodyPr/>
          <a:lstStyle>
            <a:extLst/>
          </a:lstStyle>
          <a:p>
            <a:fld id="{DA6C0FB9-360E-4FEE-9621-DC85F7F7A986}" type="datetimeFigureOut">
              <a:rPr lang="da-DK" smtClean="0"/>
              <a:pPr/>
              <a:t>08-11-2016</a:t>
            </a:fld>
            <a:endParaRPr lang="da-DK"/>
          </a:p>
        </p:txBody>
      </p:sp>
      <p:sp>
        <p:nvSpPr>
          <p:cNvPr id="3" name="Pladsholder til sidefod 2"/>
          <p:cNvSpPr>
            <a:spLocks noGrp="1"/>
          </p:cNvSpPr>
          <p:nvPr>
            <p:ph type="ftr" sz="quarter" idx="11"/>
          </p:nvPr>
        </p:nvSpPr>
        <p:spPr/>
        <p:txBody>
          <a:bodyPr/>
          <a:lstStyle>
            <a:extLst/>
          </a:lstStyle>
          <a:p>
            <a:endParaRPr lang="da-DK"/>
          </a:p>
        </p:txBody>
      </p:sp>
      <p:sp>
        <p:nvSpPr>
          <p:cNvPr id="4" name="Pladsholder til diasnummer 3"/>
          <p:cNvSpPr>
            <a:spLocks noGrp="1"/>
          </p:cNvSpPr>
          <p:nvPr>
            <p:ph type="sldNum" sz="quarter" idx="12"/>
          </p:nvPr>
        </p:nvSpPr>
        <p:spPr/>
        <p:txBody>
          <a:bodyPr/>
          <a:lstStyle>
            <a:extLst/>
          </a:lstStyle>
          <a:p>
            <a:fld id="{14300250-BE0E-4666-A8D2-BFCDFA4B943E}" type="slidenum">
              <a:rPr lang="da-DK" smtClean="0"/>
              <a:pPr/>
              <a:t>‹nr.›</a:t>
            </a:fld>
            <a:endParaRPr lang="da-DK"/>
          </a:p>
        </p:txBody>
      </p:sp>
      <p:sp>
        <p:nvSpPr>
          <p:cNvPr id="6" name="Rektangel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da-DK" smtClean="0"/>
              <a:t>Klik for at redigere i master</a:t>
            </a:r>
            <a:endParaRPr kumimoji="0" lang="en-US"/>
          </a:p>
        </p:txBody>
      </p:sp>
      <p:sp>
        <p:nvSpPr>
          <p:cNvPr id="3" name="Pladsholder til teks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da-DK" smtClean="0"/>
              <a:t>Klik for at redigere i master</a:t>
            </a:r>
          </a:p>
        </p:txBody>
      </p:sp>
      <p:sp>
        <p:nvSpPr>
          <p:cNvPr id="4" name="Pladsholder til indhold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5" name="Pladsholder til dato 4"/>
          <p:cNvSpPr>
            <a:spLocks noGrp="1"/>
          </p:cNvSpPr>
          <p:nvPr>
            <p:ph type="dt" sz="half" idx="10"/>
          </p:nvPr>
        </p:nvSpPr>
        <p:spPr/>
        <p:txBody>
          <a:bodyPr/>
          <a:lstStyle>
            <a:extLst/>
          </a:lstStyle>
          <a:p>
            <a:fld id="{DA6C0FB9-360E-4FEE-9621-DC85F7F7A986}" type="datetimeFigureOut">
              <a:rPr lang="da-DK" smtClean="0"/>
              <a:pPr/>
              <a:t>08-11-2016</a:t>
            </a:fld>
            <a:endParaRPr lang="da-DK"/>
          </a:p>
        </p:txBody>
      </p:sp>
      <p:sp>
        <p:nvSpPr>
          <p:cNvPr id="6" name="Pladsholder til sidefod 5"/>
          <p:cNvSpPr>
            <a:spLocks noGrp="1"/>
          </p:cNvSpPr>
          <p:nvPr>
            <p:ph type="ftr" sz="quarter" idx="11"/>
          </p:nvPr>
        </p:nvSpPr>
        <p:spPr/>
        <p:txBody>
          <a:bodyPr/>
          <a:lstStyle>
            <a:extLst/>
          </a:lstStyle>
          <a:p>
            <a:endParaRPr lang="da-DK"/>
          </a:p>
        </p:txBody>
      </p:sp>
      <p:sp>
        <p:nvSpPr>
          <p:cNvPr id="7" name="Pladsholder til diasnummer 6"/>
          <p:cNvSpPr>
            <a:spLocks noGrp="1"/>
          </p:cNvSpPr>
          <p:nvPr>
            <p:ph type="sldNum" sz="quarter" idx="12"/>
          </p:nvPr>
        </p:nvSpPr>
        <p:spPr/>
        <p:txBody>
          <a:bodyPr/>
          <a:lstStyle>
            <a:extLst/>
          </a:lstStyle>
          <a:p>
            <a:fld id="{14300250-BE0E-4666-A8D2-BFCDFA4B943E}"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da-DK" smtClean="0"/>
              <a:t>Klik for at redigere i master</a:t>
            </a:r>
            <a:endParaRPr kumimoji="0" lang="en-US"/>
          </a:p>
        </p:txBody>
      </p:sp>
      <p:sp>
        <p:nvSpPr>
          <p:cNvPr id="5" name="Pladsholder til dato 4"/>
          <p:cNvSpPr>
            <a:spLocks noGrp="1"/>
          </p:cNvSpPr>
          <p:nvPr>
            <p:ph type="dt" sz="half" idx="10"/>
          </p:nvPr>
        </p:nvSpPr>
        <p:spPr/>
        <p:txBody>
          <a:bodyPr/>
          <a:lstStyle>
            <a:extLst/>
          </a:lstStyle>
          <a:p>
            <a:fld id="{DA6C0FB9-360E-4FEE-9621-DC85F7F7A986}" type="datetimeFigureOut">
              <a:rPr lang="da-DK" smtClean="0"/>
              <a:pPr/>
              <a:t>08-11-2016</a:t>
            </a:fld>
            <a:endParaRPr lang="da-DK"/>
          </a:p>
        </p:txBody>
      </p:sp>
      <p:sp>
        <p:nvSpPr>
          <p:cNvPr id="6" name="Pladsholder til sidefod 5"/>
          <p:cNvSpPr>
            <a:spLocks noGrp="1"/>
          </p:cNvSpPr>
          <p:nvPr>
            <p:ph type="ftr" sz="quarter" idx="11"/>
          </p:nvPr>
        </p:nvSpPr>
        <p:spPr/>
        <p:txBody>
          <a:bodyPr/>
          <a:lstStyle>
            <a:extLst/>
          </a:lstStyle>
          <a:p>
            <a:endParaRPr lang="da-DK"/>
          </a:p>
        </p:txBody>
      </p:sp>
      <p:sp>
        <p:nvSpPr>
          <p:cNvPr id="7" name="Pladsholder til diasnummer 6"/>
          <p:cNvSpPr>
            <a:spLocks noGrp="1"/>
          </p:cNvSpPr>
          <p:nvPr>
            <p:ph type="sldNum" sz="quarter" idx="12"/>
          </p:nvPr>
        </p:nvSpPr>
        <p:spPr/>
        <p:txBody>
          <a:bodyPr/>
          <a:lstStyle>
            <a:extLst/>
          </a:lstStyle>
          <a:p>
            <a:fld id="{14300250-BE0E-4666-A8D2-BFCDFA4B943E}" type="slidenum">
              <a:rPr lang="da-DK" smtClean="0"/>
              <a:pPr/>
              <a:t>‹nr.›</a:t>
            </a:fld>
            <a:endParaRPr lang="da-DK"/>
          </a:p>
        </p:txBody>
      </p:sp>
      <p:sp>
        <p:nvSpPr>
          <p:cNvPr id="8" name="Rektangel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ladsholder til billed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da-DK" smtClean="0"/>
              <a:t>Klik på ikonet for at tilføje et billede</a:t>
            </a:r>
            <a:endParaRPr kumimoji="0" lang="en-US" dirty="0"/>
          </a:p>
        </p:txBody>
      </p:sp>
      <p:sp>
        <p:nvSpPr>
          <p:cNvPr id="9" name="Proce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Pladsholder til teks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da-DK" smtClean="0"/>
              <a:t>Klik for at redigere i master</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irkel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Krans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ktangel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Pladsholder til titel 4"/>
          <p:cNvSpPr>
            <a:spLocks noGrp="1"/>
          </p:cNvSpPr>
          <p:nvPr>
            <p:ph type="title"/>
          </p:nvPr>
        </p:nvSpPr>
        <p:spPr>
          <a:xfrm>
            <a:off x="1435608" y="274638"/>
            <a:ext cx="7498080" cy="1143000"/>
          </a:xfrm>
          <a:prstGeom prst="rect">
            <a:avLst/>
          </a:prstGeom>
        </p:spPr>
        <p:txBody>
          <a:bodyPr anchor="ctr">
            <a:normAutofit/>
          </a:bodyPr>
          <a:lstStyle>
            <a:extLst/>
          </a:lstStyle>
          <a:p>
            <a:r>
              <a:rPr kumimoji="0" lang="da-DK" smtClean="0"/>
              <a:t>Klik for at redigere i master</a:t>
            </a:r>
            <a:endParaRPr kumimoji="0" lang="en-US"/>
          </a:p>
        </p:txBody>
      </p:sp>
      <p:sp>
        <p:nvSpPr>
          <p:cNvPr id="9" name="Pladsholder til tekst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da-DK" smtClean="0"/>
              <a:t>Klik for at redigere i master</a:t>
            </a:r>
          </a:p>
          <a:p>
            <a:pPr lvl="1" eaLnBrk="1" latinLnBrk="0" hangingPunct="1"/>
            <a:r>
              <a:rPr kumimoji="0" lang="da-DK" smtClean="0"/>
              <a:t>Andet niveau</a:t>
            </a:r>
          </a:p>
          <a:p>
            <a:pPr lvl="2" eaLnBrk="1" latinLnBrk="0" hangingPunct="1"/>
            <a:r>
              <a:rPr kumimoji="0" lang="da-DK" smtClean="0"/>
              <a:t>Tredje niveau</a:t>
            </a:r>
          </a:p>
          <a:p>
            <a:pPr lvl="3" eaLnBrk="1" latinLnBrk="0" hangingPunct="1"/>
            <a:r>
              <a:rPr kumimoji="0" lang="da-DK" smtClean="0"/>
              <a:t>Fjerde niveau</a:t>
            </a:r>
          </a:p>
          <a:p>
            <a:pPr lvl="4" eaLnBrk="1" latinLnBrk="0" hangingPunct="1"/>
            <a:r>
              <a:rPr kumimoji="0" lang="da-DK" smtClean="0"/>
              <a:t>Femte niveau</a:t>
            </a:r>
            <a:endParaRPr kumimoji="0" lang="en-US"/>
          </a:p>
        </p:txBody>
      </p:sp>
      <p:sp>
        <p:nvSpPr>
          <p:cNvPr id="24" name="Pladsholder til dato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A6C0FB9-360E-4FEE-9621-DC85F7F7A986}" type="datetimeFigureOut">
              <a:rPr lang="da-DK" smtClean="0"/>
              <a:pPr/>
              <a:t>08-11-2016</a:t>
            </a:fld>
            <a:endParaRPr lang="da-DK"/>
          </a:p>
        </p:txBody>
      </p:sp>
      <p:sp>
        <p:nvSpPr>
          <p:cNvPr id="10" name="Pladsholder til sidefod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da-DK"/>
          </a:p>
        </p:txBody>
      </p:sp>
      <p:sp>
        <p:nvSpPr>
          <p:cNvPr id="22" name="Pladsholder til diasnumm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4300250-BE0E-4666-A8D2-BFCDFA4B943E}" type="slidenum">
              <a:rPr lang="da-DK" smtClean="0"/>
              <a:pPr/>
              <a:t>‹nr.›</a:t>
            </a:fld>
            <a:endParaRPr lang="da-DK"/>
          </a:p>
        </p:txBody>
      </p:sp>
      <p:sp>
        <p:nvSpPr>
          <p:cNvPr id="15" name="Rektangel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59632" y="359898"/>
            <a:ext cx="7579568" cy="2709062"/>
          </a:xfrm>
        </p:spPr>
        <p:txBody>
          <a:bodyPr>
            <a:noAutofit/>
          </a:bodyPr>
          <a:lstStyle/>
          <a:p>
            <a:r>
              <a:rPr lang="da-DK" sz="5400" dirty="0" smtClean="0"/>
              <a:t/>
            </a:r>
            <a:br>
              <a:rPr lang="da-DK" sz="5400" dirty="0" smtClean="0"/>
            </a:br>
            <a:r>
              <a:rPr lang="da-DK" sz="5400" dirty="0"/>
              <a:t/>
            </a:r>
            <a:br>
              <a:rPr lang="da-DK" sz="5400" dirty="0"/>
            </a:br>
            <a:r>
              <a:rPr lang="da-DK" sz="5400" b="1" dirty="0" smtClean="0"/>
              <a:t>Oplæg omkring </a:t>
            </a:r>
            <a:r>
              <a:rPr lang="da-DK" sz="5400" b="1" dirty="0" err="1" smtClean="0"/>
              <a:t>Østerskoven</a:t>
            </a:r>
            <a:endParaRPr lang="da-DK" sz="5400" b="1" dirty="0"/>
          </a:p>
        </p:txBody>
      </p:sp>
      <p:sp>
        <p:nvSpPr>
          <p:cNvPr id="3" name="Undertitel 2"/>
          <p:cNvSpPr>
            <a:spLocks noGrp="1"/>
          </p:cNvSpPr>
          <p:nvPr>
            <p:ph type="subTitle" idx="1"/>
          </p:nvPr>
        </p:nvSpPr>
        <p:spPr>
          <a:xfrm>
            <a:off x="1331640" y="1850064"/>
            <a:ext cx="7507560" cy="2155000"/>
          </a:xfrm>
        </p:spPr>
        <p:txBody>
          <a:bodyPr>
            <a:normAutofit fontScale="92500" lnSpcReduction="20000"/>
          </a:bodyPr>
          <a:lstStyle/>
          <a:p>
            <a:endParaRPr lang="da-DK" sz="3600" dirty="0" smtClean="0">
              <a:solidFill>
                <a:schemeClr val="accent4">
                  <a:lumMod val="75000"/>
                </a:schemeClr>
              </a:solidFill>
            </a:endParaRPr>
          </a:p>
          <a:p>
            <a:endParaRPr lang="da-DK" sz="4000" b="1" dirty="0" smtClean="0">
              <a:solidFill>
                <a:srgbClr val="FFC000"/>
              </a:solidFill>
            </a:endParaRPr>
          </a:p>
          <a:p>
            <a:endParaRPr lang="da-DK" sz="4000" b="1" dirty="0" smtClean="0">
              <a:solidFill>
                <a:srgbClr val="FFC000"/>
              </a:solidFill>
            </a:endParaRPr>
          </a:p>
          <a:p>
            <a:r>
              <a:rPr lang="da-DK" sz="4000" b="1" dirty="0" smtClean="0">
                <a:solidFill>
                  <a:srgbClr val="FFC000"/>
                </a:solidFill>
              </a:rPr>
              <a:t>10. juni 2015</a:t>
            </a:r>
            <a:endParaRPr lang="da-DK" sz="4000" b="1" dirty="0">
              <a:solidFill>
                <a:srgbClr val="FFC000"/>
              </a:solidFill>
            </a:endParaRPr>
          </a:p>
        </p:txBody>
      </p:sp>
    </p:spTree>
    <p:extLst>
      <p:ext uri="{BB962C8B-B14F-4D97-AF65-F5344CB8AC3E}">
        <p14:creationId xmlns:p14="http://schemas.microsoft.com/office/powerpoint/2010/main" val="3009370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638"/>
            <a:ext cx="7498080" cy="1210146"/>
          </a:xfrm>
        </p:spPr>
        <p:txBody>
          <a:bodyPr>
            <a:noAutofit/>
          </a:bodyPr>
          <a:lstStyle/>
          <a:p>
            <a:pPr algn="ctr"/>
            <a:r>
              <a:rPr lang="da-DK" sz="4000" b="1" dirty="0" smtClean="0"/>
              <a:t>Det højt specialiserede tilbud</a:t>
            </a:r>
            <a:br>
              <a:rPr lang="da-DK" sz="4000" b="1" dirty="0" smtClean="0"/>
            </a:br>
            <a:endParaRPr lang="da-DK" sz="4000" b="1" dirty="0"/>
          </a:p>
        </p:txBody>
      </p:sp>
      <p:sp>
        <p:nvSpPr>
          <p:cNvPr id="3" name="Pladsholder til indhold 2"/>
          <p:cNvSpPr>
            <a:spLocks noGrp="1"/>
          </p:cNvSpPr>
          <p:nvPr>
            <p:ph idx="1"/>
          </p:nvPr>
        </p:nvSpPr>
        <p:spPr>
          <a:xfrm>
            <a:off x="1435608" y="1196752"/>
            <a:ext cx="7498080" cy="5472608"/>
          </a:xfrm>
        </p:spPr>
        <p:txBody>
          <a:bodyPr>
            <a:noAutofit/>
          </a:bodyPr>
          <a:lstStyle/>
          <a:p>
            <a:r>
              <a:rPr lang="da-DK" dirty="0" smtClean="0"/>
              <a:t>Borgerteams sammensat af pædagoger, fysioterapeuter, ergoterapeuter, musikterapeut, kommunikationsvejleder samt social- og sundhedsassistenter</a:t>
            </a:r>
          </a:p>
          <a:p>
            <a:r>
              <a:rPr lang="da-DK" dirty="0" smtClean="0"/>
              <a:t>Fast tilknyttet speciallæge i neurologi, og talepædagog.</a:t>
            </a:r>
          </a:p>
          <a:p>
            <a:r>
              <a:rPr lang="da-DK" dirty="0" smtClean="0"/>
              <a:t>Fastansat neuropsykolog, speciallærer og It-konsulent. </a:t>
            </a:r>
          </a:p>
          <a:p>
            <a:r>
              <a:rPr lang="da-DK" dirty="0" smtClean="0"/>
              <a:t>Samtlige medarbejdere i rehabiliteringen har en </a:t>
            </a:r>
            <a:r>
              <a:rPr lang="da-DK" dirty="0" err="1" smtClean="0"/>
              <a:t>neuropædagogisk</a:t>
            </a:r>
            <a:r>
              <a:rPr lang="da-DK" dirty="0" smtClean="0"/>
              <a:t> efteruddannelse.</a:t>
            </a:r>
          </a:p>
          <a:p>
            <a:endParaRPr lang="da-DK" dirty="0" smtClean="0"/>
          </a:p>
          <a:p>
            <a:endParaRPr lang="da-DK" dirty="0" smtClean="0"/>
          </a:p>
          <a:p>
            <a:pPr>
              <a:buNone/>
            </a:pPr>
            <a:endParaRPr lang="da-DK" dirty="0" smtClean="0"/>
          </a:p>
          <a:p>
            <a:endParaRPr lang="da-D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a-DK" sz="4400" b="1" dirty="0" smtClean="0"/>
              <a:t>Regionens strategi 2018</a:t>
            </a:r>
            <a:endParaRPr lang="da-DK" sz="4400" b="1" dirty="0"/>
          </a:p>
        </p:txBody>
      </p:sp>
      <p:sp>
        <p:nvSpPr>
          <p:cNvPr id="3" name="Pladsholder til indhold 2"/>
          <p:cNvSpPr>
            <a:spLocks noGrp="1"/>
          </p:cNvSpPr>
          <p:nvPr>
            <p:ph idx="1"/>
          </p:nvPr>
        </p:nvSpPr>
        <p:spPr/>
        <p:txBody>
          <a:bodyPr>
            <a:normAutofit/>
          </a:bodyPr>
          <a:lstStyle/>
          <a:p>
            <a:pPr marL="82296" indent="0">
              <a:buNone/>
            </a:pPr>
            <a:r>
              <a:rPr lang="da-DK" sz="4800" b="1" dirty="0" smtClean="0"/>
              <a:t>Specialsektoren:</a:t>
            </a:r>
          </a:p>
          <a:p>
            <a:r>
              <a:rPr lang="da-DK" sz="4800" dirty="0" smtClean="0"/>
              <a:t>Den gode leverandør</a:t>
            </a:r>
          </a:p>
          <a:p>
            <a:r>
              <a:rPr lang="da-DK" sz="4800" dirty="0" smtClean="0"/>
              <a:t>Borgerens behov</a:t>
            </a:r>
          </a:p>
          <a:p>
            <a:r>
              <a:rPr lang="da-DK" sz="4800" dirty="0" smtClean="0"/>
              <a:t>Velfærdsteknologiske løsninger</a:t>
            </a:r>
            <a:endParaRPr lang="da-DK" sz="4800" dirty="0"/>
          </a:p>
        </p:txBody>
      </p:sp>
    </p:spTree>
    <p:extLst>
      <p:ext uri="{BB962C8B-B14F-4D97-AF65-F5344CB8AC3E}">
        <p14:creationId xmlns:p14="http://schemas.microsoft.com/office/powerpoint/2010/main" val="2845022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a-DK" b="1" dirty="0" err="1" smtClean="0"/>
              <a:t>Østerskoven</a:t>
            </a:r>
            <a:r>
              <a:rPr lang="da-DK" b="1" dirty="0" smtClean="0"/>
              <a:t> på længere sigt..</a:t>
            </a:r>
            <a:br>
              <a:rPr lang="da-DK" b="1" dirty="0" smtClean="0"/>
            </a:br>
            <a:r>
              <a:rPr lang="da-DK" b="1" dirty="0" smtClean="0"/>
              <a:t>Fremtidens rehabilitering</a:t>
            </a:r>
            <a:endParaRPr lang="da-DK" b="1" dirty="0"/>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1256890098"/>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181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a-DK" b="1" dirty="0" err="1" smtClean="0"/>
              <a:t>Østerskoven</a:t>
            </a:r>
            <a:r>
              <a:rPr lang="da-DK" b="1" dirty="0" smtClean="0"/>
              <a:t> på længere sigt..</a:t>
            </a:r>
            <a:br>
              <a:rPr lang="da-DK" b="1" dirty="0" smtClean="0"/>
            </a:br>
            <a:r>
              <a:rPr lang="da-DK" b="1" dirty="0" smtClean="0"/>
              <a:t>Fremtidens rehabilitering</a:t>
            </a:r>
            <a:endParaRPr lang="da-DK" dirty="0"/>
          </a:p>
        </p:txBody>
      </p:sp>
      <p:sp>
        <p:nvSpPr>
          <p:cNvPr id="3" name="Pladsholder til indhold 2"/>
          <p:cNvSpPr>
            <a:spLocks noGrp="1"/>
          </p:cNvSpPr>
          <p:nvPr>
            <p:ph idx="1"/>
          </p:nvPr>
        </p:nvSpPr>
        <p:spPr>
          <a:xfrm>
            <a:off x="1435608" y="1447800"/>
            <a:ext cx="7498080" cy="5077544"/>
          </a:xfrm>
        </p:spPr>
        <p:txBody>
          <a:bodyPr>
            <a:normAutofit fontScale="85000" lnSpcReduction="20000"/>
          </a:bodyPr>
          <a:lstStyle/>
          <a:p>
            <a:r>
              <a:rPr lang="da-DK" altLang="da-DK" dirty="0" smtClean="0"/>
              <a:t>Tryghed i kommunikation / ASK</a:t>
            </a:r>
          </a:p>
          <a:p>
            <a:r>
              <a:rPr lang="da-DK" altLang="da-DK" dirty="0" err="1" smtClean="0"/>
              <a:t>Next</a:t>
            </a:r>
            <a:r>
              <a:rPr lang="da-DK" altLang="da-DK" dirty="0" smtClean="0"/>
              <a:t> </a:t>
            </a:r>
            <a:r>
              <a:rPr lang="da-DK" altLang="da-DK" dirty="0" err="1" smtClean="0"/>
              <a:t>practice</a:t>
            </a:r>
            <a:r>
              <a:rPr lang="da-DK" altLang="da-DK" dirty="0" smtClean="0"/>
              <a:t> / metode udvikling </a:t>
            </a:r>
          </a:p>
          <a:p>
            <a:r>
              <a:rPr lang="da-DK" altLang="da-DK" dirty="0" smtClean="0"/>
              <a:t>Virksomhedssamarbejder omkring udvikling, afprøvning og implementering af nye </a:t>
            </a:r>
            <a:r>
              <a:rPr lang="da-DK" altLang="da-DK" dirty="0" err="1" smtClean="0"/>
              <a:t>vel-færdsteknologiske</a:t>
            </a:r>
            <a:r>
              <a:rPr lang="da-DK" altLang="da-DK" dirty="0" smtClean="0"/>
              <a:t> løsninger - i nye former</a:t>
            </a:r>
          </a:p>
          <a:p>
            <a:r>
              <a:rPr lang="da-DK" altLang="da-DK" dirty="0" smtClean="0"/>
              <a:t>Samarbejdsprojekter med de nordjyske kommuner om velfungerende overgange / overleveringspakker / fremtidens boform</a:t>
            </a:r>
          </a:p>
          <a:p>
            <a:r>
              <a:rPr lang="da-DK" altLang="da-DK" dirty="0" smtClean="0"/>
              <a:t>Interaktion med nærområdet  </a:t>
            </a:r>
          </a:p>
          <a:p>
            <a:r>
              <a:rPr lang="da-DK" altLang="da-DK" dirty="0" smtClean="0"/>
              <a:t>Træningslejligheder / </a:t>
            </a:r>
            <a:r>
              <a:rPr lang="da-DK" altLang="da-DK" dirty="0" err="1" smtClean="0"/>
              <a:t>f</a:t>
            </a:r>
            <a:r>
              <a:rPr lang="da-DK" dirty="0" err="1" smtClean="0"/>
              <a:t>orskerpavillioner</a:t>
            </a:r>
            <a:r>
              <a:rPr lang="da-DK" dirty="0" smtClean="0"/>
              <a:t> / faglig innovation </a:t>
            </a:r>
            <a:r>
              <a:rPr lang="da-DK" smtClean="0"/>
              <a:t>/ </a:t>
            </a:r>
          </a:p>
          <a:p>
            <a:r>
              <a:rPr lang="da-DK" smtClean="0"/>
              <a:t>Nye </a:t>
            </a:r>
            <a:r>
              <a:rPr lang="da-DK" dirty="0" smtClean="0"/>
              <a:t>uddannelser med AAU</a:t>
            </a:r>
          </a:p>
          <a:p>
            <a:r>
              <a:rPr lang="da-DK" dirty="0" smtClean="0"/>
              <a:t>Nye forsikringsløsninger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a-DK" b="1" dirty="0" smtClean="0"/>
              <a:t>Fremtidens rehabilitering i samarbejde med…</a:t>
            </a:r>
            <a:endParaRPr lang="da-DK" dirty="0"/>
          </a:p>
        </p:txBody>
      </p:sp>
      <p:sp>
        <p:nvSpPr>
          <p:cNvPr id="3" name="Pladsholder til indhold 2"/>
          <p:cNvSpPr>
            <a:spLocks noGrp="1"/>
          </p:cNvSpPr>
          <p:nvPr>
            <p:ph idx="1"/>
          </p:nvPr>
        </p:nvSpPr>
        <p:spPr/>
        <p:txBody>
          <a:bodyPr>
            <a:normAutofit fontScale="77500" lnSpcReduction="20000"/>
          </a:bodyPr>
          <a:lstStyle/>
          <a:p>
            <a:pPr marL="274320" indent="-274320">
              <a:defRPr/>
            </a:pPr>
            <a:r>
              <a:rPr lang="da-DK" sz="3300" dirty="0" smtClean="0"/>
              <a:t>Aalborg Universitet</a:t>
            </a:r>
          </a:p>
          <a:p>
            <a:pPr marL="274320" indent="-274320">
              <a:defRPr/>
            </a:pPr>
            <a:r>
              <a:rPr lang="da-DK" sz="3300" dirty="0" smtClean="0"/>
              <a:t>UCN </a:t>
            </a:r>
          </a:p>
          <a:p>
            <a:pPr marL="274320" indent="-274320">
              <a:defRPr/>
            </a:pPr>
            <a:r>
              <a:rPr lang="da-DK" sz="3300" dirty="0" smtClean="0"/>
              <a:t>Senhjerneskadecenter Nord</a:t>
            </a:r>
          </a:p>
          <a:p>
            <a:pPr marL="274320" indent="-274320">
              <a:defRPr/>
            </a:pPr>
            <a:r>
              <a:rPr lang="da-DK" sz="3300" dirty="0" smtClean="0"/>
              <a:t>Andre </a:t>
            </a:r>
            <a:r>
              <a:rPr lang="da-DK" sz="3300" dirty="0" err="1" smtClean="0"/>
              <a:t>Living</a:t>
            </a:r>
            <a:r>
              <a:rPr lang="da-DK" sz="3300" dirty="0" smtClean="0"/>
              <a:t> Labs</a:t>
            </a:r>
          </a:p>
          <a:p>
            <a:pPr marL="274320" indent="-274320">
              <a:defRPr/>
            </a:pPr>
            <a:r>
              <a:rPr lang="da-DK" sz="3300" dirty="0" smtClean="0"/>
              <a:t>De nordjyske kommuner</a:t>
            </a:r>
          </a:p>
          <a:p>
            <a:pPr marL="274320" indent="-274320">
              <a:defRPr/>
            </a:pPr>
            <a:r>
              <a:rPr lang="da-DK" sz="3300" dirty="0" smtClean="0"/>
              <a:t>Region Nord</a:t>
            </a:r>
          </a:p>
          <a:p>
            <a:pPr marL="274320" indent="-274320">
              <a:defRPr/>
            </a:pPr>
            <a:r>
              <a:rPr lang="da-DK" sz="3300" dirty="0" smtClean="0"/>
              <a:t>Vækstforum</a:t>
            </a:r>
          </a:p>
          <a:p>
            <a:pPr marL="274320" indent="-274320">
              <a:defRPr/>
            </a:pPr>
            <a:r>
              <a:rPr lang="da-DK" sz="3300" dirty="0" smtClean="0"/>
              <a:t>Socialstyrelsen</a:t>
            </a:r>
          </a:p>
          <a:p>
            <a:pPr marL="274320" indent="-274320">
              <a:defRPr/>
            </a:pPr>
            <a:r>
              <a:rPr lang="da-DK" sz="3300" dirty="0" smtClean="0"/>
              <a:t>Virksomheder velfærd/håndværkere.. </a:t>
            </a:r>
          </a:p>
          <a:p>
            <a:pPr marL="274320" indent="-274320">
              <a:defRPr/>
            </a:pPr>
            <a:r>
              <a:rPr lang="da-DK" sz="3300" dirty="0" smtClean="0"/>
              <a:t>Diverse fonde, Tryg, </a:t>
            </a:r>
            <a:r>
              <a:rPr lang="da-DK" sz="3300" dirty="0" err="1" smtClean="0"/>
              <a:t>Elsass</a:t>
            </a:r>
            <a:r>
              <a:rPr lang="da-DK" sz="3300" dirty="0" smtClean="0"/>
              <a:t>, </a:t>
            </a:r>
            <a:r>
              <a:rPr lang="da-DK" sz="3300" dirty="0" err="1" smtClean="0"/>
              <a:t>Velux</a:t>
            </a:r>
            <a:r>
              <a:rPr lang="da-DK" sz="3300" dirty="0" smtClean="0"/>
              <a:t>…</a:t>
            </a:r>
          </a:p>
          <a:p>
            <a:pPr marL="274320" indent="-274320">
              <a:defRPr/>
            </a:pPr>
            <a:r>
              <a:rPr lang="da-DK" sz="3300" dirty="0" smtClean="0"/>
              <a:t>Spastikerforeningen / hjerneskadeforeningen</a:t>
            </a:r>
          </a:p>
          <a:p>
            <a:pPr marL="274320" indent="-274320">
              <a:defRPr/>
            </a:pPr>
            <a:r>
              <a:rPr lang="da-DK" sz="3300" dirty="0" smtClean="0"/>
              <a:t>Skandinaviske lande - Sverige og Norge…</a:t>
            </a:r>
          </a:p>
          <a:p>
            <a:endParaRPr lang="da-DK"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a-DK" b="1" dirty="0" smtClean="0"/>
              <a:t>Sikkerhed  i velfærdsteknologiske løsninger</a:t>
            </a:r>
            <a:endParaRPr lang="da-DK" b="1" dirty="0"/>
          </a:p>
        </p:txBody>
      </p:sp>
      <p:sp>
        <p:nvSpPr>
          <p:cNvPr id="3" name="Pladsholder til indhold 2"/>
          <p:cNvSpPr>
            <a:spLocks noGrp="1"/>
          </p:cNvSpPr>
          <p:nvPr>
            <p:ph idx="1"/>
          </p:nvPr>
        </p:nvSpPr>
        <p:spPr/>
        <p:txBody>
          <a:bodyPr/>
          <a:lstStyle/>
          <a:p>
            <a:r>
              <a:rPr lang="da-DK" dirty="0" smtClean="0"/>
              <a:t>Faglig innovation</a:t>
            </a:r>
          </a:p>
          <a:p>
            <a:r>
              <a:rPr lang="da-DK" dirty="0" smtClean="0"/>
              <a:t>Afprøvninger</a:t>
            </a:r>
          </a:p>
          <a:p>
            <a:r>
              <a:rPr lang="da-DK" dirty="0" smtClean="0"/>
              <a:t>Udvikling</a:t>
            </a:r>
          </a:p>
          <a:p>
            <a:r>
              <a:rPr lang="da-DK" dirty="0" smtClean="0"/>
              <a:t>Forskning / nye uddannelser..</a:t>
            </a:r>
          </a:p>
          <a:p>
            <a:r>
              <a:rPr lang="da-DK" dirty="0" smtClean="0"/>
              <a:t>Træningslejligheder      Fremtidens boform…</a:t>
            </a:r>
          </a:p>
          <a:p>
            <a:r>
              <a:rPr lang="da-DK" dirty="0" smtClean="0"/>
              <a:t>Overleveringspakker / forsikrings-løsninger..</a:t>
            </a:r>
          </a:p>
          <a:p>
            <a:endParaRPr lang="da-DK" dirty="0" smtClean="0"/>
          </a:p>
          <a:p>
            <a:endParaRPr lang="da-DK" dirty="0" smtClean="0"/>
          </a:p>
        </p:txBody>
      </p:sp>
      <p:sp>
        <p:nvSpPr>
          <p:cNvPr id="5" name="Højrepil 4"/>
          <p:cNvSpPr/>
          <p:nvPr/>
        </p:nvSpPr>
        <p:spPr>
          <a:xfrm>
            <a:off x="5148064" y="3789040"/>
            <a:ext cx="43204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107357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a-DK" sz="4800" b="1" dirty="0" err="1" smtClean="0"/>
              <a:t>Østerskoven</a:t>
            </a:r>
            <a:r>
              <a:rPr lang="da-DK" sz="4800" b="1" smtClean="0"/>
              <a:t> lige nu..</a:t>
            </a:r>
            <a:endParaRPr lang="da-DK" sz="4800" b="1" dirty="0"/>
          </a:p>
        </p:txBody>
      </p:sp>
      <p:sp>
        <p:nvSpPr>
          <p:cNvPr id="3" name="Pladsholder til indhold 2"/>
          <p:cNvSpPr>
            <a:spLocks noGrp="1"/>
          </p:cNvSpPr>
          <p:nvPr>
            <p:ph idx="1"/>
          </p:nvPr>
        </p:nvSpPr>
        <p:spPr/>
        <p:txBody>
          <a:bodyPr>
            <a:normAutofit/>
          </a:bodyPr>
          <a:lstStyle/>
          <a:p>
            <a:r>
              <a:rPr lang="da-DK" sz="4000" dirty="0" smtClean="0"/>
              <a:t>Samarbejdsaftaler med </a:t>
            </a:r>
            <a:r>
              <a:rPr lang="da-DK" sz="4000" dirty="0" err="1" smtClean="0"/>
              <a:t>kom-munerne</a:t>
            </a:r>
            <a:endParaRPr lang="da-DK" sz="4000" dirty="0" smtClean="0"/>
          </a:p>
          <a:p>
            <a:r>
              <a:rPr lang="da-DK" sz="4000" dirty="0" smtClean="0"/>
              <a:t>Temadage for eksterne samarbejdspartnere / pårørende mv.</a:t>
            </a:r>
          </a:p>
          <a:p>
            <a:r>
              <a:rPr lang="da-DK" sz="4000" dirty="0" smtClean="0"/>
              <a:t>Netværk for borgerne</a:t>
            </a:r>
          </a:p>
          <a:p>
            <a:r>
              <a:rPr lang="da-DK" sz="4000" dirty="0" smtClean="0"/>
              <a:t>Inddragelse af lokalområdet</a:t>
            </a:r>
          </a:p>
          <a:p>
            <a:endParaRPr lang="da-DK" dirty="0"/>
          </a:p>
        </p:txBody>
      </p:sp>
    </p:spTree>
    <p:extLst>
      <p:ext uri="{BB962C8B-B14F-4D97-AF65-F5344CB8AC3E}">
        <p14:creationId xmlns:p14="http://schemas.microsoft.com/office/powerpoint/2010/main" val="1172108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a-DK" dirty="0" smtClean="0"/>
              <a:t>Behandlingscentret </a:t>
            </a:r>
            <a:r>
              <a:rPr lang="da-DK" dirty="0" err="1" smtClean="0"/>
              <a:t>Østerskoven</a:t>
            </a:r>
            <a:endParaRPr lang="da-DK" dirty="0"/>
          </a:p>
        </p:txBody>
      </p:sp>
      <p:sp>
        <p:nvSpPr>
          <p:cNvPr id="3" name="Pladsholder til indhold 2"/>
          <p:cNvSpPr>
            <a:spLocks noGrp="1"/>
          </p:cNvSpPr>
          <p:nvPr>
            <p:ph idx="1"/>
          </p:nvPr>
        </p:nvSpPr>
        <p:spPr/>
        <p:txBody>
          <a:bodyPr>
            <a:normAutofit lnSpcReduction="10000"/>
          </a:bodyPr>
          <a:lstStyle/>
          <a:p>
            <a:r>
              <a:rPr lang="da-DK" dirty="0" smtClean="0"/>
              <a:t>Døgnbaseret rehabilitering /STU</a:t>
            </a:r>
            <a:endParaRPr lang="da-DK" dirty="0"/>
          </a:p>
          <a:p>
            <a:r>
              <a:rPr lang="da-DK" dirty="0" smtClean="0"/>
              <a:t>22 pladser efter lov om social service §§ 67 og 107 - 16 pladser på afdelingen for borgere med medfødt hjerneskade og 6 pladser på afdelingen for borgere med erhvervet hjerneskade </a:t>
            </a:r>
          </a:p>
          <a:p>
            <a:r>
              <a:rPr lang="da-DK" dirty="0" smtClean="0"/>
              <a:t>Moderat, </a:t>
            </a:r>
            <a:r>
              <a:rPr lang="da-DK" b="1" dirty="0" smtClean="0"/>
              <a:t>svær til meget svær </a:t>
            </a:r>
            <a:r>
              <a:rPr lang="da-DK" dirty="0" smtClean="0"/>
              <a:t>hjerneskade</a:t>
            </a:r>
          </a:p>
          <a:p>
            <a:r>
              <a:rPr lang="da-DK" dirty="0" smtClean="0"/>
              <a:t>Primært den yngre målgruppe, vi har derfor et aktivt ungemiljø.</a:t>
            </a:r>
          </a:p>
          <a:p>
            <a:endParaRPr lang="da-DK" dirty="0" smtClean="0"/>
          </a:p>
          <a:p>
            <a:endParaRPr lang="da-D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Medfødt hjerneskade</a:t>
            </a:r>
            <a:endParaRPr lang="da-DK" dirty="0"/>
          </a:p>
        </p:txBody>
      </p:sp>
      <p:sp>
        <p:nvSpPr>
          <p:cNvPr id="3" name="Pladsholder til indhold 2"/>
          <p:cNvSpPr>
            <a:spLocks noGrp="1"/>
          </p:cNvSpPr>
          <p:nvPr>
            <p:ph idx="1"/>
          </p:nvPr>
        </p:nvSpPr>
        <p:spPr>
          <a:xfrm>
            <a:off x="1435608" y="1447800"/>
            <a:ext cx="7498080" cy="5221560"/>
          </a:xfrm>
        </p:spPr>
        <p:txBody>
          <a:bodyPr>
            <a:normAutofit fontScale="77500" lnSpcReduction="20000"/>
          </a:bodyPr>
          <a:lstStyle/>
          <a:p>
            <a:r>
              <a:rPr lang="da-DK" sz="4000" dirty="0" smtClean="0">
                <a:latin typeface="Calibri" pitchFamily="34" charset="0"/>
              </a:rPr>
              <a:t>Typisk unge der er færdig med skoleforløb på specialskoler,</a:t>
            </a:r>
          </a:p>
          <a:p>
            <a:r>
              <a:rPr lang="da-DK" sz="4000" dirty="0" smtClean="0">
                <a:latin typeface="Calibri" pitchFamily="34" charset="0"/>
              </a:rPr>
              <a:t>Unge der flytter hjemme fra forældrene</a:t>
            </a:r>
          </a:p>
          <a:p>
            <a:r>
              <a:rPr lang="da-DK" sz="4000" dirty="0" smtClean="0">
                <a:latin typeface="Calibri" pitchFamily="34" charset="0"/>
              </a:rPr>
              <a:t>Opvækstvilkår</a:t>
            </a:r>
          </a:p>
          <a:p>
            <a:pPr>
              <a:buFont typeface="Wingdings" pitchFamily="2" charset="2"/>
              <a:buChar char="Ø"/>
            </a:pPr>
            <a:endParaRPr lang="da-DK" sz="4000" dirty="0" smtClean="0">
              <a:latin typeface="Calibri" pitchFamily="34" charset="0"/>
            </a:endParaRPr>
          </a:p>
          <a:p>
            <a:r>
              <a:rPr lang="da-DK" sz="4000" dirty="0" smtClean="0">
                <a:latin typeface="Calibri" pitchFamily="34" charset="0"/>
              </a:rPr>
              <a:t>Svære fysiske handicap med deformiteter og svære </a:t>
            </a:r>
            <a:r>
              <a:rPr lang="da-DK" sz="4000" dirty="0" err="1" smtClean="0">
                <a:latin typeface="Calibri" pitchFamily="34" charset="0"/>
              </a:rPr>
              <a:t>tonus-</a:t>
            </a:r>
            <a:r>
              <a:rPr lang="da-DK" sz="4000" dirty="0" smtClean="0">
                <a:latin typeface="Calibri" pitchFamily="34" charset="0"/>
              </a:rPr>
              <a:t> og/ eller </a:t>
            </a:r>
            <a:r>
              <a:rPr lang="da-DK" sz="4000" dirty="0" err="1" smtClean="0">
                <a:latin typeface="Calibri" pitchFamily="34" charset="0"/>
              </a:rPr>
              <a:t>bevægeforstyr-relser</a:t>
            </a:r>
            <a:endParaRPr lang="da-DK" sz="4000" dirty="0" smtClean="0">
              <a:latin typeface="Calibri" pitchFamily="34" charset="0"/>
            </a:endParaRPr>
          </a:p>
          <a:p>
            <a:pPr>
              <a:buFont typeface="Arial" pitchFamily="34" charset="0"/>
              <a:buChar char="•"/>
            </a:pPr>
            <a:r>
              <a:rPr lang="da-DK" sz="4000" dirty="0" smtClean="0">
                <a:latin typeface="Calibri" pitchFamily="34" charset="0"/>
              </a:rPr>
              <a:t>Svære kognitive vanskeligheder</a:t>
            </a:r>
          </a:p>
          <a:p>
            <a:pPr>
              <a:buFont typeface="Arial" pitchFamily="34" charset="0"/>
              <a:buChar char="•"/>
            </a:pPr>
            <a:r>
              <a:rPr lang="da-DK" sz="4000" dirty="0" smtClean="0">
                <a:latin typeface="Calibri" pitchFamily="34" charset="0"/>
              </a:rPr>
              <a:t>Mangelfulde handlingsmæssige, følelsesmæssige og sociale kompetencer</a:t>
            </a:r>
          </a:p>
          <a:p>
            <a:pPr>
              <a:buFont typeface="Arial" pitchFamily="34" charset="0"/>
              <a:buChar char="•"/>
            </a:pPr>
            <a:r>
              <a:rPr lang="da-DK" sz="4000" dirty="0" smtClean="0">
                <a:latin typeface="Calibri" pitchFamily="34" charset="0"/>
              </a:rPr>
              <a:t>Primært unge uden verbalt sprog</a:t>
            </a:r>
          </a:p>
          <a:p>
            <a:endParaRPr lang="da-DK" sz="4000" dirty="0" smtClean="0"/>
          </a:p>
          <a:p>
            <a:endParaRPr lang="da-DK" sz="3600" dirty="0" smtClean="0"/>
          </a:p>
          <a:p>
            <a:endParaRPr lang="da-D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Erhvervet hjerneskade</a:t>
            </a:r>
            <a:endParaRPr lang="da-DK" dirty="0"/>
          </a:p>
        </p:txBody>
      </p:sp>
      <p:sp>
        <p:nvSpPr>
          <p:cNvPr id="3" name="Pladsholder til indhold 2"/>
          <p:cNvSpPr>
            <a:spLocks noGrp="1"/>
          </p:cNvSpPr>
          <p:nvPr>
            <p:ph idx="1"/>
          </p:nvPr>
        </p:nvSpPr>
        <p:spPr>
          <a:xfrm>
            <a:off x="1435608" y="1447800"/>
            <a:ext cx="7498080" cy="5221560"/>
          </a:xfrm>
        </p:spPr>
        <p:txBody>
          <a:bodyPr>
            <a:normAutofit/>
          </a:bodyPr>
          <a:lstStyle/>
          <a:p>
            <a:pPr>
              <a:buNone/>
            </a:pPr>
            <a:endParaRPr lang="da-DK" sz="4000" dirty="0" smtClean="0">
              <a:latin typeface="Calibri" pitchFamily="34" charset="0"/>
            </a:endParaRPr>
          </a:p>
          <a:p>
            <a:pPr>
              <a:buNone/>
            </a:pPr>
            <a:r>
              <a:rPr lang="da-DK" sz="4000" dirty="0" smtClean="0">
                <a:latin typeface="Calibri" pitchFamily="34" charset="0"/>
              </a:rPr>
              <a:t>Obs. på forskel på unge og ældre med erhvervet hjerneskade</a:t>
            </a:r>
          </a:p>
          <a:p>
            <a:r>
              <a:rPr lang="da-DK" sz="4000" dirty="0" smtClean="0">
                <a:latin typeface="Calibri" pitchFamily="34" charset="0"/>
              </a:rPr>
              <a:t>Unge:  16 - 40 år </a:t>
            </a:r>
          </a:p>
          <a:p>
            <a:r>
              <a:rPr lang="da-DK" sz="4000" dirty="0" smtClean="0">
                <a:latin typeface="Calibri" pitchFamily="34" charset="0"/>
              </a:rPr>
              <a:t>Ældre: 40 – 50 år og derover</a:t>
            </a:r>
          </a:p>
          <a:p>
            <a:endParaRPr lang="da-DK" sz="4000" dirty="0" smtClean="0"/>
          </a:p>
          <a:p>
            <a:endParaRPr lang="da-DK" sz="3600" dirty="0" smtClean="0"/>
          </a:p>
          <a:p>
            <a:endParaRPr lang="da-D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a-DK" dirty="0" smtClean="0"/>
              <a:t>Forskel på unge og ældre med erhvervet hjerneskade</a:t>
            </a:r>
            <a:endParaRPr lang="da-DK" dirty="0"/>
          </a:p>
        </p:txBody>
      </p:sp>
      <p:sp>
        <p:nvSpPr>
          <p:cNvPr id="3" name="Pladsholder til indhold 2"/>
          <p:cNvSpPr>
            <a:spLocks noGrp="1"/>
          </p:cNvSpPr>
          <p:nvPr>
            <p:ph idx="1"/>
          </p:nvPr>
        </p:nvSpPr>
        <p:spPr>
          <a:xfrm>
            <a:off x="1435608" y="1447800"/>
            <a:ext cx="7498080" cy="5221560"/>
          </a:xfrm>
        </p:spPr>
        <p:txBody>
          <a:bodyPr>
            <a:normAutofit fontScale="55000" lnSpcReduction="20000"/>
          </a:bodyPr>
          <a:lstStyle/>
          <a:p>
            <a:pPr>
              <a:buNone/>
            </a:pPr>
            <a:endParaRPr lang="da-DK" sz="4000" dirty="0" smtClean="0">
              <a:latin typeface="Calibri" pitchFamily="34" charset="0"/>
            </a:endParaRPr>
          </a:p>
          <a:p>
            <a:pPr>
              <a:buNone/>
            </a:pPr>
            <a:r>
              <a:rPr lang="da-DK" sz="4000" b="1" i="1" dirty="0" smtClean="0">
                <a:latin typeface="Calibri" pitchFamily="34" charset="0"/>
              </a:rPr>
              <a:t>16 – 40 </a:t>
            </a:r>
            <a:r>
              <a:rPr lang="da-DK" sz="4000" b="1" i="1" dirty="0" err="1" smtClean="0">
                <a:latin typeface="Calibri" pitchFamily="34" charset="0"/>
              </a:rPr>
              <a:t>årige</a:t>
            </a:r>
            <a:r>
              <a:rPr lang="da-DK" sz="4000" b="1" i="1" dirty="0" smtClean="0">
                <a:latin typeface="Calibri" pitchFamily="34" charset="0"/>
              </a:rPr>
              <a:t>:</a:t>
            </a:r>
          </a:p>
          <a:p>
            <a:r>
              <a:rPr lang="da-DK" sz="4000" dirty="0" smtClean="0">
                <a:latin typeface="Calibri" pitchFamily="34" charset="0"/>
              </a:rPr>
              <a:t>Traumer: trafik, fald fra stor højde, slag mod hovedet</a:t>
            </a:r>
          </a:p>
          <a:p>
            <a:r>
              <a:rPr lang="da-DK" sz="4000" dirty="0" smtClean="0">
                <a:latin typeface="Calibri" pitchFamily="34" charset="0"/>
              </a:rPr>
              <a:t>Iltmangel: hjertestop, drukning</a:t>
            </a:r>
          </a:p>
          <a:p>
            <a:r>
              <a:rPr lang="da-DK" sz="4000" dirty="0" smtClean="0">
                <a:latin typeface="Calibri" pitchFamily="34" charset="0"/>
              </a:rPr>
              <a:t>Hjernebetændelser </a:t>
            </a:r>
          </a:p>
          <a:p>
            <a:r>
              <a:rPr lang="da-DK" sz="4000" dirty="0" err="1" smtClean="0">
                <a:latin typeface="Calibri" pitchFamily="34" charset="0"/>
              </a:rPr>
              <a:t>Aneurisme</a:t>
            </a:r>
            <a:r>
              <a:rPr lang="da-DK" sz="4000" dirty="0" smtClean="0">
                <a:latin typeface="Calibri" pitchFamily="34" charset="0"/>
              </a:rPr>
              <a:t>: Blødning fra udposninger på blodkar i hjernen</a:t>
            </a:r>
          </a:p>
          <a:p>
            <a:r>
              <a:rPr lang="da-DK" sz="4000" dirty="0" smtClean="0">
                <a:latin typeface="Calibri" pitchFamily="34" charset="0"/>
              </a:rPr>
              <a:t>Tumorer der er opererede / strålede</a:t>
            </a:r>
          </a:p>
          <a:p>
            <a:r>
              <a:rPr lang="da-DK" sz="4000" dirty="0" smtClean="0">
                <a:latin typeface="Calibri" pitchFamily="34" charset="0"/>
              </a:rPr>
              <a:t>Flere end i normalbefolkningen har ADHD, personligheds-lignende forstyrrelser eller har følger efter tidlig </a:t>
            </a:r>
            <a:r>
              <a:rPr lang="da-DK" sz="4000" dirty="0" err="1" smtClean="0">
                <a:latin typeface="Calibri" pitchFamily="34" charset="0"/>
              </a:rPr>
              <a:t>følelses-mæssig</a:t>
            </a:r>
            <a:r>
              <a:rPr lang="da-DK" sz="4000" dirty="0" smtClean="0">
                <a:latin typeface="Calibri" pitchFamily="34" charset="0"/>
              </a:rPr>
              <a:t> svigt eller overgreb</a:t>
            </a:r>
            <a:r>
              <a:rPr lang="da-DK" sz="4400" dirty="0" smtClean="0">
                <a:latin typeface="Calibri" pitchFamily="34" charset="0"/>
              </a:rPr>
              <a:t>.</a:t>
            </a:r>
          </a:p>
          <a:p>
            <a:pPr>
              <a:buNone/>
            </a:pPr>
            <a:endParaRPr lang="da-DK" sz="4400" dirty="0" smtClean="0">
              <a:latin typeface="Calibri" pitchFamily="34" charset="0"/>
            </a:endParaRPr>
          </a:p>
          <a:p>
            <a:pPr>
              <a:buNone/>
            </a:pPr>
            <a:r>
              <a:rPr lang="da-DK" sz="4000" b="1" i="1" dirty="0" smtClean="0">
                <a:latin typeface="Calibri" pitchFamily="34" charset="0"/>
              </a:rPr>
              <a:t>40 – 50 </a:t>
            </a:r>
            <a:r>
              <a:rPr lang="da-DK" sz="4000" b="1" i="1" dirty="0" err="1" smtClean="0">
                <a:latin typeface="Calibri" pitchFamily="34" charset="0"/>
              </a:rPr>
              <a:t>årige</a:t>
            </a:r>
            <a:r>
              <a:rPr lang="da-DK" sz="4000" b="1" i="1" dirty="0" smtClean="0">
                <a:latin typeface="Calibri" pitchFamily="34" charset="0"/>
              </a:rPr>
              <a:t> og derover:</a:t>
            </a:r>
          </a:p>
          <a:p>
            <a:r>
              <a:rPr lang="da-DK" sz="4000" dirty="0" smtClean="0">
                <a:latin typeface="Calibri" pitchFamily="34" charset="0"/>
              </a:rPr>
              <a:t>Ofte almindelige hjerneblødninger eller blodpropper</a:t>
            </a:r>
          </a:p>
          <a:p>
            <a:r>
              <a:rPr lang="da-DK" sz="4000" dirty="0" smtClean="0">
                <a:latin typeface="Calibri" pitchFamily="34" charset="0"/>
              </a:rPr>
              <a:t>Flere med livsstilssygdomme</a:t>
            </a:r>
            <a:endParaRPr lang="da-DK" sz="4000" dirty="0" smtClean="0"/>
          </a:p>
          <a:p>
            <a:endParaRPr lang="da-DK" sz="3600" dirty="0" smtClean="0"/>
          </a:p>
          <a:p>
            <a:endParaRPr lang="da-D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a-DK" dirty="0" smtClean="0"/>
              <a:t>Forskel på unge og ældre med erhvervet hjerneskade</a:t>
            </a:r>
            <a:endParaRPr lang="da-DK" dirty="0"/>
          </a:p>
        </p:txBody>
      </p:sp>
      <p:sp>
        <p:nvSpPr>
          <p:cNvPr id="3" name="Pladsholder til indhold 2"/>
          <p:cNvSpPr>
            <a:spLocks noGrp="1"/>
          </p:cNvSpPr>
          <p:nvPr>
            <p:ph idx="1"/>
          </p:nvPr>
        </p:nvSpPr>
        <p:spPr>
          <a:xfrm>
            <a:off x="1435608" y="1447800"/>
            <a:ext cx="7498080" cy="5221560"/>
          </a:xfrm>
        </p:spPr>
        <p:txBody>
          <a:bodyPr>
            <a:normAutofit fontScale="62500" lnSpcReduction="20000"/>
          </a:bodyPr>
          <a:lstStyle/>
          <a:p>
            <a:pPr>
              <a:buFont typeface="Arial" charset="0"/>
              <a:buNone/>
            </a:pPr>
            <a:r>
              <a:rPr lang="da-DK" sz="4000" b="1" i="1" dirty="0" smtClean="0"/>
              <a:t>16 – 40 </a:t>
            </a:r>
            <a:r>
              <a:rPr lang="da-DK" sz="4000" b="1" i="1" dirty="0" err="1" smtClean="0"/>
              <a:t>årige</a:t>
            </a:r>
            <a:r>
              <a:rPr lang="da-DK" sz="4000" b="1" i="1" dirty="0" smtClean="0"/>
              <a:t>:</a:t>
            </a:r>
          </a:p>
          <a:p>
            <a:r>
              <a:rPr lang="da-DK" sz="4000" dirty="0" smtClean="0"/>
              <a:t>Skader </a:t>
            </a:r>
            <a:r>
              <a:rPr lang="da-DK" sz="4000" dirty="0" err="1" smtClean="0"/>
              <a:t>sv.t</a:t>
            </a:r>
            <a:r>
              <a:rPr lang="da-DK" sz="4000" dirty="0" smtClean="0"/>
              <a:t> begge hjernehalvdele</a:t>
            </a:r>
          </a:p>
          <a:p>
            <a:r>
              <a:rPr lang="da-DK" sz="4000" dirty="0" smtClean="0"/>
              <a:t>Skader </a:t>
            </a:r>
            <a:r>
              <a:rPr lang="da-DK" sz="4000" dirty="0" err="1" smtClean="0"/>
              <a:t>sv.t</a:t>
            </a:r>
            <a:r>
              <a:rPr lang="da-DK" sz="4000" dirty="0" smtClean="0"/>
              <a:t>. dybe, midterste og frontale dele af hjernen</a:t>
            </a:r>
          </a:p>
          <a:p>
            <a:pPr>
              <a:buFont typeface="Wingdings" pitchFamily="2" charset="2"/>
              <a:buChar char="Ø"/>
            </a:pPr>
            <a:endParaRPr lang="da-DK" sz="4000" dirty="0" smtClean="0"/>
          </a:p>
          <a:p>
            <a:pPr>
              <a:buFont typeface="Arial" charset="0"/>
              <a:buNone/>
            </a:pPr>
            <a:r>
              <a:rPr lang="da-DK" sz="4000" b="1" i="1" dirty="0" smtClean="0"/>
              <a:t>Under 23 år generelt:</a:t>
            </a:r>
          </a:p>
          <a:p>
            <a:r>
              <a:rPr lang="da-DK" sz="4000" dirty="0" smtClean="0"/>
              <a:t>Skader på en ikke færdigudviklet hjerne</a:t>
            </a:r>
          </a:p>
          <a:p>
            <a:r>
              <a:rPr lang="da-DK" sz="4000" dirty="0" smtClean="0"/>
              <a:t>Spinkelt erfarings- og </a:t>
            </a:r>
            <a:r>
              <a:rPr lang="da-DK" sz="4000" dirty="0" err="1" smtClean="0"/>
              <a:t>mestringsgrundlag</a:t>
            </a:r>
            <a:endParaRPr lang="da-DK" sz="4000" dirty="0" smtClean="0"/>
          </a:p>
          <a:p>
            <a:pPr>
              <a:buFont typeface="Wingdings" pitchFamily="2" charset="2"/>
              <a:buChar char="Ø"/>
            </a:pPr>
            <a:endParaRPr lang="da-DK" sz="4000" dirty="0" smtClean="0"/>
          </a:p>
          <a:p>
            <a:pPr>
              <a:buFont typeface="Arial" charset="0"/>
              <a:buNone/>
            </a:pPr>
            <a:r>
              <a:rPr lang="da-DK" sz="4000" b="1" i="1" dirty="0" smtClean="0"/>
              <a:t>Unge med tidligere skader:</a:t>
            </a:r>
          </a:p>
          <a:p>
            <a:r>
              <a:rPr lang="da-DK" sz="4000" dirty="0" smtClean="0"/>
              <a:t>Nogle dele af adfærden / de kognitive vanskeligheder hører til den psykiske problemstilling, nogle dele hører til  hjerneskaden. Begge dele skal ”behandles”.</a:t>
            </a:r>
          </a:p>
          <a:p>
            <a:pPr>
              <a:buNone/>
            </a:pPr>
            <a:endParaRPr lang="da-DK" sz="4000" dirty="0" smtClean="0">
              <a:latin typeface="Calibri" pitchFamily="34" charset="0"/>
            </a:endParaRPr>
          </a:p>
          <a:p>
            <a:endParaRPr lang="da-DK" sz="4000" dirty="0" smtClean="0"/>
          </a:p>
          <a:p>
            <a:endParaRPr lang="da-DK" sz="3600" dirty="0" smtClean="0"/>
          </a:p>
          <a:p>
            <a:endParaRPr lang="da-D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a-DK" dirty="0" smtClean="0"/>
              <a:t>Forskel på unge og ældre med erhvervet hjerneskade</a:t>
            </a:r>
            <a:endParaRPr lang="da-DK" dirty="0"/>
          </a:p>
        </p:txBody>
      </p:sp>
      <p:sp>
        <p:nvSpPr>
          <p:cNvPr id="3" name="Pladsholder til indhold 2"/>
          <p:cNvSpPr>
            <a:spLocks noGrp="1"/>
          </p:cNvSpPr>
          <p:nvPr>
            <p:ph idx="1"/>
          </p:nvPr>
        </p:nvSpPr>
        <p:spPr>
          <a:xfrm>
            <a:off x="1435608" y="1447800"/>
            <a:ext cx="7498080" cy="5221560"/>
          </a:xfrm>
        </p:spPr>
        <p:txBody>
          <a:bodyPr>
            <a:normAutofit fontScale="77500" lnSpcReduction="20000"/>
          </a:bodyPr>
          <a:lstStyle/>
          <a:p>
            <a:pPr>
              <a:spcBef>
                <a:spcPct val="0"/>
              </a:spcBef>
              <a:buNone/>
            </a:pPr>
            <a:endParaRPr lang="da-DK" sz="4000" b="1" i="1" dirty="0" smtClean="0"/>
          </a:p>
          <a:p>
            <a:pPr>
              <a:spcBef>
                <a:spcPct val="0"/>
              </a:spcBef>
              <a:buNone/>
            </a:pPr>
            <a:r>
              <a:rPr lang="da-DK" sz="4000" b="1" i="1" dirty="0" smtClean="0"/>
              <a:t>Under 23 år:</a:t>
            </a:r>
          </a:p>
          <a:p>
            <a:pPr>
              <a:spcBef>
                <a:spcPct val="0"/>
              </a:spcBef>
            </a:pPr>
            <a:r>
              <a:rPr lang="da-DK" sz="4000" dirty="0" smtClean="0"/>
              <a:t>De sociale funktioner, evne til tid i </a:t>
            </a:r>
            <a:r>
              <a:rPr lang="da-DK" sz="4000" dirty="0" err="1" smtClean="0"/>
              <a:t>hand-linger</a:t>
            </a:r>
            <a:r>
              <a:rPr lang="da-DK" sz="4000" dirty="0" smtClean="0"/>
              <a:t>, planlægning af komplekse sammen-satte praktiske opgaver, træffe beslutninger, tage selvstændigt ansvar, diskutere og bytte perspektiv </a:t>
            </a:r>
            <a:r>
              <a:rPr lang="da-DK" sz="4000" b="1" dirty="0" smtClean="0"/>
              <a:t>udvikles til sidst op mod midt 20’erne.</a:t>
            </a:r>
          </a:p>
          <a:p>
            <a:pPr>
              <a:spcBef>
                <a:spcPct val="0"/>
              </a:spcBef>
            </a:pPr>
            <a:r>
              <a:rPr lang="da-DK" sz="4000" dirty="0" smtClean="0"/>
              <a:t>Havde C haft en uddannelse som grafisk designer, ville hun med den skade hun har fået, stadig have kunnet dette, selv om hukommelsen er dårlig. At lære noget nyt er langt værre. Derfor gik HF ikke for C.</a:t>
            </a:r>
          </a:p>
          <a:p>
            <a:pPr>
              <a:buNone/>
            </a:pPr>
            <a:endParaRPr lang="da-DK" sz="4000" dirty="0" smtClean="0">
              <a:latin typeface="Calibri" pitchFamily="34" charset="0"/>
            </a:endParaRPr>
          </a:p>
          <a:p>
            <a:endParaRPr lang="da-DK" sz="4000" dirty="0" smtClean="0"/>
          </a:p>
          <a:p>
            <a:endParaRPr lang="da-DK" sz="3600" dirty="0" smtClean="0"/>
          </a:p>
          <a:p>
            <a:endParaRPr lang="da-D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a-DK" dirty="0" err="1" smtClean="0"/>
              <a:t>Mågruppen</a:t>
            </a:r>
            <a:endParaRPr lang="da-DK" dirty="0"/>
          </a:p>
        </p:txBody>
      </p:sp>
      <p:sp>
        <p:nvSpPr>
          <p:cNvPr id="3" name="Pladsholder til indhold 2"/>
          <p:cNvSpPr>
            <a:spLocks noGrp="1"/>
          </p:cNvSpPr>
          <p:nvPr>
            <p:ph idx="1"/>
          </p:nvPr>
        </p:nvSpPr>
        <p:spPr/>
        <p:txBody>
          <a:bodyPr>
            <a:normAutofit/>
          </a:bodyPr>
          <a:lstStyle/>
          <a:p>
            <a:endParaRPr lang="da-DK" dirty="0" smtClean="0"/>
          </a:p>
          <a:p>
            <a:r>
              <a:rPr lang="da-DK" dirty="0" smtClean="0"/>
              <a:t>Behandlingscentret </a:t>
            </a:r>
            <a:r>
              <a:rPr lang="da-DK" dirty="0" err="1" smtClean="0"/>
              <a:t>Østerskoven</a:t>
            </a:r>
            <a:r>
              <a:rPr lang="da-DK" dirty="0" smtClean="0"/>
              <a:t> </a:t>
            </a:r>
            <a:r>
              <a:rPr lang="da-DK" dirty="0" err="1" smtClean="0"/>
              <a:t>mod-tager</a:t>
            </a:r>
            <a:r>
              <a:rPr lang="da-DK" dirty="0" smtClean="0"/>
              <a:t> også mennesker med meget svære og komplekse medfødte hjerneskader, hvor formålet ikke er egentlig rehabilitering men i stedet </a:t>
            </a:r>
            <a:r>
              <a:rPr lang="da-DK" b="1" dirty="0" smtClean="0"/>
              <a:t>udredning af kommunikative, kognitive og fysiske begrænsninger og ressourcer. </a:t>
            </a:r>
          </a:p>
          <a:p>
            <a:pPr>
              <a:buNone/>
            </a:pPr>
            <a:endParaRPr lang="da-DK" dirty="0" smtClean="0"/>
          </a:p>
          <a:p>
            <a:endParaRPr lang="da-D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638"/>
            <a:ext cx="7498080" cy="1498178"/>
          </a:xfrm>
        </p:spPr>
        <p:txBody>
          <a:bodyPr>
            <a:noAutofit/>
          </a:bodyPr>
          <a:lstStyle/>
          <a:p>
            <a:pPr algn="ctr"/>
            <a:r>
              <a:rPr lang="da-DK" sz="4000" b="1" dirty="0" smtClean="0"/>
              <a:t>Giver det mening at </a:t>
            </a:r>
            <a:r>
              <a:rPr lang="da-DK" sz="4000" b="1" dirty="0" err="1" smtClean="0"/>
              <a:t>visistere</a:t>
            </a:r>
            <a:r>
              <a:rPr lang="da-DK" sz="4000" b="1" dirty="0" smtClean="0"/>
              <a:t> til et højt specialiseret tilbud ?</a:t>
            </a:r>
            <a:r>
              <a:rPr lang="da-DK" sz="3200" b="1" dirty="0" smtClean="0"/>
              <a:t/>
            </a:r>
            <a:br>
              <a:rPr lang="da-DK" sz="3200" b="1" dirty="0" smtClean="0"/>
            </a:br>
            <a:endParaRPr lang="da-DK" sz="3200" b="1" dirty="0"/>
          </a:p>
        </p:txBody>
      </p:sp>
      <p:sp>
        <p:nvSpPr>
          <p:cNvPr id="3" name="Pladsholder til indhold 2"/>
          <p:cNvSpPr>
            <a:spLocks noGrp="1"/>
          </p:cNvSpPr>
          <p:nvPr>
            <p:ph idx="1"/>
          </p:nvPr>
        </p:nvSpPr>
        <p:spPr>
          <a:xfrm>
            <a:off x="1435608" y="1772816"/>
            <a:ext cx="7498080" cy="4475584"/>
          </a:xfrm>
        </p:spPr>
        <p:txBody>
          <a:bodyPr>
            <a:normAutofit fontScale="92500" lnSpcReduction="20000"/>
          </a:bodyPr>
          <a:lstStyle/>
          <a:p>
            <a:r>
              <a:rPr lang="da-DK" b="1" dirty="0" smtClean="0"/>
              <a:t>Multidisciplinære</a:t>
            </a:r>
            <a:r>
              <a:rPr lang="da-DK" dirty="0" smtClean="0"/>
              <a:t>, tværfaglig, intensiv døgnbaseret </a:t>
            </a:r>
            <a:r>
              <a:rPr lang="da-DK" dirty="0" err="1" smtClean="0"/>
              <a:t>neurorehabilitering</a:t>
            </a:r>
            <a:r>
              <a:rPr lang="da-DK" dirty="0" smtClean="0"/>
              <a:t> (udredning, behandling,  genoptræning). </a:t>
            </a:r>
          </a:p>
          <a:p>
            <a:r>
              <a:rPr lang="da-DK" dirty="0" smtClean="0"/>
              <a:t>Indsatsen er </a:t>
            </a:r>
            <a:r>
              <a:rPr lang="da-DK" b="1" dirty="0" smtClean="0"/>
              <a:t>evidensbaseret</a:t>
            </a:r>
            <a:r>
              <a:rPr lang="da-DK" dirty="0" smtClean="0"/>
              <a:t> og </a:t>
            </a:r>
            <a:r>
              <a:rPr lang="da-DK" dirty="0" err="1" smtClean="0"/>
              <a:t>tilrette-lægges</a:t>
            </a:r>
            <a:r>
              <a:rPr lang="da-DK" dirty="0" smtClean="0"/>
              <a:t> og gennemføres på grundlag af årelang </a:t>
            </a:r>
            <a:r>
              <a:rPr lang="da-DK" b="1" dirty="0" smtClean="0"/>
              <a:t>erfaringsbaseret viden </a:t>
            </a:r>
            <a:r>
              <a:rPr lang="da-DK" dirty="0" smtClean="0"/>
              <a:t>om hvilke metoder, der har den største effekt i forhold til den konkrete problemstilling.</a:t>
            </a:r>
          </a:p>
          <a:p>
            <a:r>
              <a:rPr lang="da-DK" dirty="0" smtClean="0"/>
              <a:t>Der arbejdes med udgangspunkt i den </a:t>
            </a:r>
            <a:r>
              <a:rPr lang="da-DK" b="1" dirty="0" smtClean="0"/>
              <a:t>nyeste </a:t>
            </a:r>
            <a:r>
              <a:rPr lang="da-DK" b="1" dirty="0" err="1" smtClean="0"/>
              <a:t>neuropædagogiske</a:t>
            </a:r>
            <a:r>
              <a:rPr lang="da-DK" b="1" dirty="0" smtClean="0"/>
              <a:t> og </a:t>
            </a:r>
            <a:r>
              <a:rPr lang="da-DK" b="1" dirty="0" err="1" smtClean="0"/>
              <a:t>neuropsy-kologiske</a:t>
            </a:r>
            <a:r>
              <a:rPr lang="da-DK" b="1" dirty="0" smtClean="0"/>
              <a:t> forskning.</a:t>
            </a:r>
          </a:p>
          <a:p>
            <a:endParaRPr lang="da-DK" dirty="0" smtClean="0"/>
          </a:p>
          <a:p>
            <a:pPr>
              <a:buNone/>
            </a:pPr>
            <a:endParaRPr lang="da-DK" dirty="0" smtClean="0"/>
          </a:p>
          <a:p>
            <a:endParaRPr lang="da-DK"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mbusfletværk">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Bambusfletværk">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mbusfletværk">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691</TotalTime>
  <Words>696</Words>
  <Application>Microsoft Office PowerPoint</Application>
  <PresentationFormat>Skærmshow (4:3)</PresentationFormat>
  <Paragraphs>119</Paragraphs>
  <Slides>16</Slides>
  <Notes>1</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16</vt:i4>
      </vt:variant>
    </vt:vector>
  </HeadingPairs>
  <TitlesOfParts>
    <vt:vector size="23" baseType="lpstr">
      <vt:lpstr>Arial</vt:lpstr>
      <vt:lpstr>Calibri</vt:lpstr>
      <vt:lpstr>Gill Sans MT</vt:lpstr>
      <vt:lpstr>Verdana</vt:lpstr>
      <vt:lpstr>Wingdings</vt:lpstr>
      <vt:lpstr>Wingdings 2</vt:lpstr>
      <vt:lpstr>Bambusfletværk</vt:lpstr>
      <vt:lpstr>  Oplæg omkring Østerskoven</vt:lpstr>
      <vt:lpstr>Behandlingscentret Østerskoven</vt:lpstr>
      <vt:lpstr>Medfødt hjerneskade</vt:lpstr>
      <vt:lpstr>Erhvervet hjerneskade</vt:lpstr>
      <vt:lpstr>Forskel på unge og ældre med erhvervet hjerneskade</vt:lpstr>
      <vt:lpstr>Forskel på unge og ældre med erhvervet hjerneskade</vt:lpstr>
      <vt:lpstr>Forskel på unge og ældre med erhvervet hjerneskade</vt:lpstr>
      <vt:lpstr>Mågruppen</vt:lpstr>
      <vt:lpstr>Giver det mening at visistere til et højt specialiseret tilbud ? </vt:lpstr>
      <vt:lpstr>Det højt specialiserede tilbud </vt:lpstr>
      <vt:lpstr>Regionens strategi 2018</vt:lpstr>
      <vt:lpstr>Østerskoven på længere sigt.. Fremtidens rehabilitering</vt:lpstr>
      <vt:lpstr>Østerskoven på længere sigt.. Fremtidens rehabilitering</vt:lpstr>
      <vt:lpstr>Fremtidens rehabilitering i samarbejde med…</vt:lpstr>
      <vt:lpstr>Sikkerhed  i velfærdsteknologiske løsninger</vt:lpstr>
      <vt:lpstr>Østerskoven lige nu..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Personalemøde  på Østerskoven</dc:title>
  <dc:creator>Bruger</dc:creator>
  <cp:lastModifiedBy>Anna Paulin Pedersen</cp:lastModifiedBy>
  <cp:revision>65</cp:revision>
  <cp:lastPrinted>2015-06-09T13:09:50Z</cp:lastPrinted>
  <dcterms:created xsi:type="dcterms:W3CDTF">2015-03-19T15:55:49Z</dcterms:created>
  <dcterms:modified xsi:type="dcterms:W3CDTF">2016-11-08T14:45:50Z</dcterms:modified>
</cp:coreProperties>
</file>