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8" r:id="rId3"/>
    <p:sldId id="266" r:id="rId4"/>
    <p:sldId id="265" r:id="rId5"/>
    <p:sldId id="264" r:id="rId6"/>
    <p:sldId id="267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1462" autoAdjust="0"/>
  </p:normalViewPr>
  <p:slideViewPr>
    <p:cSldViewPr snapToGrid="0">
      <p:cViewPr varScale="1">
        <p:scale>
          <a:sx n="90" d="100"/>
          <a:sy n="90" d="100"/>
        </p:scale>
        <p:origin x="164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5BA35E-473D-4386-823C-D81F2C3A4B8B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71AC7AB9-28A6-44B0-A709-5E84D8F37938}">
      <dgm:prSet phldrT="[Tekst]" custT="1"/>
      <dgm:spPr/>
      <dgm:t>
        <a:bodyPr/>
        <a:lstStyle/>
        <a:p>
          <a:r>
            <a:rPr lang="da-DK" sz="1800" dirty="0"/>
            <a:t>Politisk forankring</a:t>
          </a:r>
        </a:p>
      </dgm:t>
    </dgm:pt>
    <dgm:pt modelId="{8BFB00AB-CDA9-4A82-B260-1A9E20A751AE}" type="parTrans" cxnId="{42385B11-57DF-4947-B94F-D649D2F3F977}">
      <dgm:prSet/>
      <dgm:spPr/>
      <dgm:t>
        <a:bodyPr/>
        <a:lstStyle/>
        <a:p>
          <a:endParaRPr lang="da-DK"/>
        </a:p>
      </dgm:t>
    </dgm:pt>
    <dgm:pt modelId="{622F4E78-0F65-45C1-8875-03ABB65321A4}" type="sibTrans" cxnId="{42385B11-57DF-4947-B94F-D649D2F3F977}">
      <dgm:prSet/>
      <dgm:spPr/>
      <dgm:t>
        <a:bodyPr/>
        <a:lstStyle/>
        <a:p>
          <a:endParaRPr lang="da-DK"/>
        </a:p>
      </dgm:t>
    </dgm:pt>
    <dgm:pt modelId="{8A2935C8-C0B2-47B2-9C2D-8998F1A83AC1}">
      <dgm:prSet phldrT="[Tekst]" custT="1"/>
      <dgm:spPr/>
      <dgm:t>
        <a:bodyPr/>
        <a:lstStyle/>
        <a:p>
          <a:r>
            <a:rPr lang="da-DK" sz="1800" dirty="0"/>
            <a:t>Workshop</a:t>
          </a:r>
        </a:p>
      </dgm:t>
    </dgm:pt>
    <dgm:pt modelId="{2CF9E3E6-BB5F-42CF-A837-CE2EEDEC33B3}" type="parTrans" cxnId="{A4851032-047F-48E1-992B-AE1FC7D9B84D}">
      <dgm:prSet/>
      <dgm:spPr/>
      <dgm:t>
        <a:bodyPr/>
        <a:lstStyle/>
        <a:p>
          <a:endParaRPr lang="da-DK"/>
        </a:p>
      </dgm:t>
    </dgm:pt>
    <dgm:pt modelId="{3F68E4C1-A9D9-46C6-932B-B0855AF43B13}" type="sibTrans" cxnId="{A4851032-047F-48E1-992B-AE1FC7D9B84D}">
      <dgm:prSet/>
      <dgm:spPr/>
      <dgm:t>
        <a:bodyPr/>
        <a:lstStyle/>
        <a:p>
          <a:endParaRPr lang="da-DK"/>
        </a:p>
      </dgm:t>
    </dgm:pt>
    <dgm:pt modelId="{ACAAEB34-8D72-448F-A18F-30E080E8CA74}">
      <dgm:prSet phldrT="[Tekst]" custT="1"/>
      <dgm:spPr/>
      <dgm:t>
        <a:bodyPr/>
        <a:lstStyle/>
        <a:p>
          <a:r>
            <a:rPr lang="da-DK" sz="1800" dirty="0"/>
            <a:t>Virksomhederne</a:t>
          </a:r>
        </a:p>
      </dgm:t>
    </dgm:pt>
    <dgm:pt modelId="{E029C554-68CB-4FB0-BCCD-2954982FFD22}" type="parTrans" cxnId="{BFBFDB76-3645-419B-975D-B122B3C6147A}">
      <dgm:prSet/>
      <dgm:spPr/>
      <dgm:t>
        <a:bodyPr/>
        <a:lstStyle/>
        <a:p>
          <a:endParaRPr lang="da-DK"/>
        </a:p>
      </dgm:t>
    </dgm:pt>
    <dgm:pt modelId="{1FCF285F-2D61-49FA-8463-B299901D273D}" type="sibTrans" cxnId="{BFBFDB76-3645-419B-975D-B122B3C6147A}">
      <dgm:prSet/>
      <dgm:spPr/>
      <dgm:t>
        <a:bodyPr/>
        <a:lstStyle/>
        <a:p>
          <a:endParaRPr lang="da-DK"/>
        </a:p>
      </dgm:t>
    </dgm:pt>
    <dgm:pt modelId="{A9B00BA6-C8FD-44F5-B636-D3BA361467D2}">
      <dgm:prSet phldrT="[Tekst]" custT="1"/>
      <dgm:spPr/>
      <dgm:t>
        <a:bodyPr/>
        <a:lstStyle/>
        <a:p>
          <a:r>
            <a:rPr lang="da-DK" sz="1800" dirty="0"/>
            <a:t>Handicap jobkaravane</a:t>
          </a:r>
        </a:p>
      </dgm:t>
    </dgm:pt>
    <dgm:pt modelId="{F3C0DE9C-B9B1-48FA-8A46-93B50C549957}" type="parTrans" cxnId="{7FF41225-7B5B-452F-A5E5-D2E0157DF020}">
      <dgm:prSet/>
      <dgm:spPr/>
      <dgm:t>
        <a:bodyPr/>
        <a:lstStyle/>
        <a:p>
          <a:endParaRPr lang="da-DK"/>
        </a:p>
      </dgm:t>
    </dgm:pt>
    <dgm:pt modelId="{649E526D-BD50-4363-97A8-6E84AE6C705A}" type="sibTrans" cxnId="{7FF41225-7B5B-452F-A5E5-D2E0157DF020}">
      <dgm:prSet/>
      <dgm:spPr/>
      <dgm:t>
        <a:bodyPr/>
        <a:lstStyle/>
        <a:p>
          <a:endParaRPr lang="da-DK"/>
        </a:p>
      </dgm:t>
    </dgm:pt>
    <dgm:pt modelId="{11C39940-72AC-46C8-BFA1-CC38BE63F3B6}">
      <dgm:prSet phldrT="[Tekst]" custT="1"/>
      <dgm:spPr/>
      <dgm:t>
        <a:bodyPr/>
        <a:lstStyle/>
        <a:p>
          <a:r>
            <a:rPr lang="da-DK" sz="1200" dirty="0"/>
            <a:t>Temadrøftelse</a:t>
          </a:r>
        </a:p>
      </dgm:t>
    </dgm:pt>
    <dgm:pt modelId="{D0322597-7252-40A4-854F-519B435B822A}" type="parTrans" cxnId="{B9E805A7-AF36-40BC-83D8-2964D122CEBF}">
      <dgm:prSet/>
      <dgm:spPr/>
      <dgm:t>
        <a:bodyPr/>
        <a:lstStyle/>
        <a:p>
          <a:endParaRPr lang="da-DK"/>
        </a:p>
      </dgm:t>
    </dgm:pt>
    <dgm:pt modelId="{1E1A73D4-DE0A-4155-88C1-A10AD25C7821}" type="sibTrans" cxnId="{B9E805A7-AF36-40BC-83D8-2964D122CEBF}">
      <dgm:prSet/>
      <dgm:spPr/>
      <dgm:t>
        <a:bodyPr/>
        <a:lstStyle/>
        <a:p>
          <a:endParaRPr lang="da-DK"/>
        </a:p>
      </dgm:t>
    </dgm:pt>
    <dgm:pt modelId="{F254AB04-1546-41A1-B9C0-8C3ABAB8E76A}">
      <dgm:prSet phldrT="[Tekst]" custT="1"/>
      <dgm:spPr/>
      <dgm:t>
        <a:bodyPr/>
        <a:lstStyle/>
        <a:p>
          <a:r>
            <a:rPr lang="da-DK" sz="1200" dirty="0"/>
            <a:t>Udvalgsmøder</a:t>
          </a:r>
        </a:p>
      </dgm:t>
    </dgm:pt>
    <dgm:pt modelId="{6C3068A6-2A92-441F-9CDA-0E817CC97669}" type="parTrans" cxnId="{C119ABCF-BA11-4027-BE4E-163C78F51D08}">
      <dgm:prSet/>
      <dgm:spPr/>
      <dgm:t>
        <a:bodyPr/>
        <a:lstStyle/>
        <a:p>
          <a:endParaRPr lang="da-DK"/>
        </a:p>
      </dgm:t>
    </dgm:pt>
    <dgm:pt modelId="{70230691-BD1D-4516-8A1B-9F4B0ADBEFEB}" type="sibTrans" cxnId="{C119ABCF-BA11-4027-BE4E-163C78F51D08}">
      <dgm:prSet/>
      <dgm:spPr/>
      <dgm:t>
        <a:bodyPr/>
        <a:lstStyle/>
        <a:p>
          <a:endParaRPr lang="da-DK"/>
        </a:p>
      </dgm:t>
    </dgm:pt>
    <dgm:pt modelId="{CBD63F0B-442F-407A-B34C-91D62B76B263}">
      <dgm:prSet phldrT="[Tekst]" custT="1"/>
      <dgm:spPr/>
      <dgm:t>
        <a:bodyPr/>
        <a:lstStyle/>
        <a:p>
          <a:r>
            <a:rPr lang="da-DK" sz="1200" dirty="0"/>
            <a:t>Fra ”kan” til ”skal”</a:t>
          </a:r>
        </a:p>
      </dgm:t>
    </dgm:pt>
    <dgm:pt modelId="{042DA5B4-A378-45A2-A334-9D1505EF487D}" type="parTrans" cxnId="{DB8E9A8B-4542-42A2-9F16-D5A6F551D27E}">
      <dgm:prSet/>
      <dgm:spPr/>
      <dgm:t>
        <a:bodyPr/>
        <a:lstStyle/>
        <a:p>
          <a:endParaRPr lang="da-DK"/>
        </a:p>
      </dgm:t>
    </dgm:pt>
    <dgm:pt modelId="{7F3F3D6E-5EA4-4C9D-8DF1-B0551725CCD9}" type="sibTrans" cxnId="{DB8E9A8B-4542-42A2-9F16-D5A6F551D27E}">
      <dgm:prSet/>
      <dgm:spPr/>
      <dgm:t>
        <a:bodyPr/>
        <a:lstStyle/>
        <a:p>
          <a:endParaRPr lang="da-DK"/>
        </a:p>
      </dgm:t>
    </dgm:pt>
    <dgm:pt modelId="{581ABDDA-8E91-4B0E-81D3-8E6E7485B8F6}">
      <dgm:prSet phldrT="[Tekst]" custT="1"/>
      <dgm:spPr/>
      <dgm:t>
        <a:bodyPr/>
        <a:lstStyle/>
        <a:p>
          <a:r>
            <a:rPr lang="da-DK" sz="1200" dirty="0"/>
            <a:t>Fælles forpligtelser</a:t>
          </a:r>
        </a:p>
      </dgm:t>
    </dgm:pt>
    <dgm:pt modelId="{E8F34E83-B168-4653-B10A-9FD208891B30}" type="parTrans" cxnId="{D98A887B-2E35-48D5-8FBB-041BB35E0E9F}">
      <dgm:prSet/>
      <dgm:spPr/>
      <dgm:t>
        <a:bodyPr/>
        <a:lstStyle/>
        <a:p>
          <a:endParaRPr lang="da-DK"/>
        </a:p>
      </dgm:t>
    </dgm:pt>
    <dgm:pt modelId="{2BCB2562-0044-4DB4-B08E-79CAF694827D}" type="sibTrans" cxnId="{D98A887B-2E35-48D5-8FBB-041BB35E0E9F}">
      <dgm:prSet/>
      <dgm:spPr/>
      <dgm:t>
        <a:bodyPr/>
        <a:lstStyle/>
        <a:p>
          <a:endParaRPr lang="da-DK"/>
        </a:p>
      </dgm:t>
    </dgm:pt>
    <dgm:pt modelId="{9EA52E63-FB69-44D2-9291-5FE10F081067}">
      <dgm:prSet phldrT="[Tekst]" custT="1"/>
      <dgm:spPr/>
      <dgm:t>
        <a:bodyPr/>
        <a:lstStyle/>
        <a:p>
          <a:r>
            <a:rPr lang="da-DK" sz="1200" dirty="0" err="1"/>
            <a:t>Vidensbrevet</a:t>
          </a:r>
          <a:endParaRPr lang="da-DK" sz="1200" dirty="0"/>
        </a:p>
      </dgm:t>
    </dgm:pt>
    <dgm:pt modelId="{117076EB-BCBA-4B75-AFB8-B624A1CBC8FB}" type="parTrans" cxnId="{78587EDB-38B1-4626-AABE-A469B3891F03}">
      <dgm:prSet/>
      <dgm:spPr/>
      <dgm:t>
        <a:bodyPr/>
        <a:lstStyle/>
        <a:p>
          <a:endParaRPr lang="da-DK"/>
        </a:p>
      </dgm:t>
    </dgm:pt>
    <dgm:pt modelId="{DDB20704-DEB4-4D07-9DF1-679DE9EF7C6D}" type="sibTrans" cxnId="{78587EDB-38B1-4626-AABE-A469B3891F03}">
      <dgm:prSet/>
      <dgm:spPr/>
      <dgm:t>
        <a:bodyPr/>
        <a:lstStyle/>
        <a:p>
          <a:endParaRPr lang="da-DK"/>
        </a:p>
      </dgm:t>
    </dgm:pt>
    <dgm:pt modelId="{BF425948-FECE-43AB-8469-17C99BDF4587}">
      <dgm:prSet phldrT="[Tekst]" custT="1"/>
      <dgm:spPr/>
      <dgm:t>
        <a:bodyPr/>
        <a:lstStyle/>
        <a:p>
          <a:r>
            <a:rPr lang="da-DK" sz="1200" dirty="0"/>
            <a:t>Workshop</a:t>
          </a:r>
        </a:p>
      </dgm:t>
    </dgm:pt>
    <dgm:pt modelId="{9B1E1C41-156C-40AD-9961-B902318F4A9E}" type="parTrans" cxnId="{C418EBA2-F2F2-4494-AB45-2924245A0621}">
      <dgm:prSet/>
      <dgm:spPr/>
      <dgm:t>
        <a:bodyPr/>
        <a:lstStyle/>
        <a:p>
          <a:endParaRPr lang="da-DK"/>
        </a:p>
      </dgm:t>
    </dgm:pt>
    <dgm:pt modelId="{2BAED121-6E57-44F7-8F6C-B9B7FD3265CD}" type="sibTrans" cxnId="{C418EBA2-F2F2-4494-AB45-2924245A0621}">
      <dgm:prSet/>
      <dgm:spPr/>
      <dgm:t>
        <a:bodyPr/>
        <a:lstStyle/>
        <a:p>
          <a:endParaRPr lang="da-DK"/>
        </a:p>
      </dgm:t>
    </dgm:pt>
    <dgm:pt modelId="{7250B97E-8AB4-4982-980F-31EBCC3A42A3}">
      <dgm:prSet phldrT="[Tekst]" custT="1"/>
      <dgm:spPr/>
      <dgm:t>
        <a:bodyPr/>
        <a:lstStyle/>
        <a:p>
          <a:r>
            <a:rPr lang="da-DK" sz="1200" dirty="0"/>
            <a:t>ERFA grupper</a:t>
          </a:r>
        </a:p>
      </dgm:t>
    </dgm:pt>
    <dgm:pt modelId="{6F2E08BB-A7AE-4D9C-95F9-0BD21BD3C8CE}" type="parTrans" cxnId="{B4F77D6B-AF17-400F-8CEA-F167E35AED36}">
      <dgm:prSet/>
      <dgm:spPr/>
      <dgm:t>
        <a:bodyPr/>
        <a:lstStyle/>
        <a:p>
          <a:endParaRPr lang="da-DK"/>
        </a:p>
      </dgm:t>
    </dgm:pt>
    <dgm:pt modelId="{BA740634-8A53-4F84-A37C-1720A81305DA}" type="sibTrans" cxnId="{B4F77D6B-AF17-400F-8CEA-F167E35AED36}">
      <dgm:prSet/>
      <dgm:spPr/>
      <dgm:t>
        <a:bodyPr/>
        <a:lstStyle/>
        <a:p>
          <a:endParaRPr lang="da-DK"/>
        </a:p>
      </dgm:t>
    </dgm:pt>
    <dgm:pt modelId="{F369E303-C702-4BA1-A9C7-2FB4B3FFA019}">
      <dgm:prSet phldrT="[Tekst]" custT="1"/>
      <dgm:spPr/>
      <dgm:t>
        <a:bodyPr/>
        <a:lstStyle/>
        <a:p>
          <a:r>
            <a:rPr lang="da-DK" sz="1200" dirty="0"/>
            <a:t>Måltal</a:t>
          </a:r>
        </a:p>
      </dgm:t>
    </dgm:pt>
    <dgm:pt modelId="{7C83D4CF-0F35-46DD-A797-73FDDB44253A}" type="parTrans" cxnId="{822B4C16-CEDB-4FDA-B91E-6B4E20D12456}">
      <dgm:prSet/>
      <dgm:spPr/>
      <dgm:t>
        <a:bodyPr/>
        <a:lstStyle/>
        <a:p>
          <a:endParaRPr lang="da-DK"/>
        </a:p>
      </dgm:t>
    </dgm:pt>
    <dgm:pt modelId="{9DB512FA-D9C1-4A74-A86C-CD3D898B73B1}" type="sibTrans" cxnId="{822B4C16-CEDB-4FDA-B91E-6B4E20D12456}">
      <dgm:prSet/>
      <dgm:spPr/>
      <dgm:t>
        <a:bodyPr/>
        <a:lstStyle/>
        <a:p>
          <a:endParaRPr lang="da-DK"/>
        </a:p>
      </dgm:t>
    </dgm:pt>
    <dgm:pt modelId="{7325C402-43CD-4C86-A255-2E5308871998}">
      <dgm:prSet phldrT="[Tekst]" custT="1"/>
      <dgm:spPr/>
      <dgm:t>
        <a:bodyPr/>
        <a:lstStyle/>
        <a:p>
          <a:r>
            <a:rPr lang="da-DK" sz="1200" dirty="0"/>
            <a:t>Kommunale løntilskudsjobs</a:t>
          </a:r>
        </a:p>
      </dgm:t>
    </dgm:pt>
    <dgm:pt modelId="{45B3FBC0-3D3B-4DB5-B72E-1994FF6350F9}" type="parTrans" cxnId="{5A52E0CF-43AA-419C-B721-C2724183C65A}">
      <dgm:prSet/>
      <dgm:spPr/>
      <dgm:t>
        <a:bodyPr/>
        <a:lstStyle/>
        <a:p>
          <a:endParaRPr lang="da-DK"/>
        </a:p>
      </dgm:t>
    </dgm:pt>
    <dgm:pt modelId="{590785D7-1D08-4C3B-9096-05DD245C8E67}" type="sibTrans" cxnId="{5A52E0CF-43AA-419C-B721-C2724183C65A}">
      <dgm:prSet/>
      <dgm:spPr/>
      <dgm:t>
        <a:bodyPr/>
        <a:lstStyle/>
        <a:p>
          <a:endParaRPr lang="da-DK"/>
        </a:p>
      </dgm:t>
    </dgm:pt>
    <dgm:pt modelId="{5DDD3D66-9111-48A5-B9F2-6181B8A6DF9D}">
      <dgm:prSet phldrT="[Tekst]" custT="1"/>
      <dgm:spPr/>
      <dgm:t>
        <a:bodyPr/>
        <a:lstStyle/>
        <a:p>
          <a:r>
            <a:rPr lang="da-DK" sz="1200" dirty="0"/>
            <a:t>Fælles pjece</a:t>
          </a:r>
        </a:p>
      </dgm:t>
    </dgm:pt>
    <dgm:pt modelId="{728C02E4-F460-469E-82B5-96767BA666E5}" type="parTrans" cxnId="{7972F619-44A1-44E1-9822-BAA6AE680D9B}">
      <dgm:prSet/>
      <dgm:spPr/>
      <dgm:t>
        <a:bodyPr/>
        <a:lstStyle/>
        <a:p>
          <a:endParaRPr lang="da-DK"/>
        </a:p>
      </dgm:t>
    </dgm:pt>
    <dgm:pt modelId="{825300E2-CF49-4DCB-9335-B8FB54E910FC}" type="sibTrans" cxnId="{7972F619-44A1-44E1-9822-BAA6AE680D9B}">
      <dgm:prSet/>
      <dgm:spPr/>
      <dgm:t>
        <a:bodyPr/>
        <a:lstStyle/>
        <a:p>
          <a:endParaRPr lang="da-DK"/>
        </a:p>
      </dgm:t>
    </dgm:pt>
    <dgm:pt modelId="{8A439C0F-FFAA-48AA-8387-9689318007F6}">
      <dgm:prSet phldrT="[Tekst]" custT="1"/>
      <dgm:spPr/>
      <dgm:t>
        <a:bodyPr/>
        <a:lstStyle/>
        <a:p>
          <a:r>
            <a:rPr lang="da-DK" sz="1200" dirty="0"/>
            <a:t>Standardkontrakter</a:t>
          </a:r>
        </a:p>
      </dgm:t>
    </dgm:pt>
    <dgm:pt modelId="{86A6D5C2-96BB-433E-B211-A13F33E66CC6}" type="parTrans" cxnId="{81CF7E2D-161E-4215-A681-A73F8BD23341}">
      <dgm:prSet/>
      <dgm:spPr/>
      <dgm:t>
        <a:bodyPr/>
        <a:lstStyle/>
        <a:p>
          <a:endParaRPr lang="da-DK"/>
        </a:p>
      </dgm:t>
    </dgm:pt>
    <dgm:pt modelId="{9F2A8B7B-DA40-4B72-93C2-FA29B86BD4B3}" type="sibTrans" cxnId="{81CF7E2D-161E-4215-A681-A73F8BD23341}">
      <dgm:prSet/>
      <dgm:spPr/>
      <dgm:t>
        <a:bodyPr/>
        <a:lstStyle/>
        <a:p>
          <a:endParaRPr lang="da-DK"/>
        </a:p>
      </dgm:t>
    </dgm:pt>
    <dgm:pt modelId="{64A0A2EA-F9E3-4C75-98B0-404155288E95}">
      <dgm:prSet phldrT="[Tekst]" custT="1"/>
      <dgm:spPr/>
      <dgm:t>
        <a:bodyPr/>
        <a:lstStyle/>
        <a:p>
          <a:r>
            <a:rPr lang="da-DK" sz="1200" dirty="0"/>
            <a:t>Private tilbud</a:t>
          </a:r>
        </a:p>
      </dgm:t>
    </dgm:pt>
    <dgm:pt modelId="{111924CB-27A9-445F-9790-1E8AC531BBA4}" type="parTrans" cxnId="{16F169AB-1061-4480-9D79-7236246BBA07}">
      <dgm:prSet/>
      <dgm:spPr/>
      <dgm:t>
        <a:bodyPr/>
        <a:lstStyle/>
        <a:p>
          <a:endParaRPr lang="da-DK"/>
        </a:p>
      </dgm:t>
    </dgm:pt>
    <dgm:pt modelId="{D3E0AC41-5F3E-437C-8706-95B39F68788C}" type="sibTrans" cxnId="{16F169AB-1061-4480-9D79-7236246BBA07}">
      <dgm:prSet/>
      <dgm:spPr/>
      <dgm:t>
        <a:bodyPr/>
        <a:lstStyle/>
        <a:p>
          <a:endParaRPr lang="da-DK"/>
        </a:p>
      </dgm:t>
    </dgm:pt>
    <dgm:pt modelId="{706B7A9A-697C-4A90-9DEE-1C24D732FE4E}">
      <dgm:prSet phldrT="[Tekst]" custT="1"/>
      <dgm:spPr/>
      <dgm:t>
        <a:bodyPr/>
        <a:lstStyle/>
        <a:p>
          <a:r>
            <a:rPr lang="da-DK" sz="1200" dirty="0"/>
            <a:t>Medarbejderudveksling</a:t>
          </a:r>
        </a:p>
      </dgm:t>
    </dgm:pt>
    <dgm:pt modelId="{59492879-A75B-437B-A290-9F846D4B116B}" type="parTrans" cxnId="{543BF566-983A-40E1-9F3E-A77A48F25795}">
      <dgm:prSet/>
      <dgm:spPr/>
      <dgm:t>
        <a:bodyPr/>
        <a:lstStyle/>
        <a:p>
          <a:endParaRPr lang="da-DK"/>
        </a:p>
      </dgm:t>
    </dgm:pt>
    <dgm:pt modelId="{914E9FFD-5650-4D54-9DFB-22E0FE62430C}" type="sibTrans" cxnId="{543BF566-983A-40E1-9F3E-A77A48F25795}">
      <dgm:prSet/>
      <dgm:spPr/>
      <dgm:t>
        <a:bodyPr/>
        <a:lstStyle/>
        <a:p>
          <a:endParaRPr lang="da-DK"/>
        </a:p>
      </dgm:t>
    </dgm:pt>
    <dgm:pt modelId="{920C5C35-2F15-4FE7-80B5-AD5059A09E96}">
      <dgm:prSet phldrT="[Tekst]"/>
      <dgm:spPr/>
      <dgm:t>
        <a:bodyPr/>
        <a:lstStyle/>
        <a:p>
          <a:r>
            <a:rPr lang="da-DK" sz="1200" dirty="0"/>
            <a:t>Hvad ønsker virksomhederne?</a:t>
          </a:r>
        </a:p>
      </dgm:t>
    </dgm:pt>
    <dgm:pt modelId="{D3F56FEF-CDC2-4827-A88A-A5A51580F600}" type="parTrans" cxnId="{1ED4E11B-F30C-4D09-9091-E4F3D17E9DB5}">
      <dgm:prSet/>
      <dgm:spPr/>
      <dgm:t>
        <a:bodyPr/>
        <a:lstStyle/>
        <a:p>
          <a:endParaRPr lang="da-DK"/>
        </a:p>
      </dgm:t>
    </dgm:pt>
    <dgm:pt modelId="{F4741578-44BB-43BF-B717-CFDC63DDF933}" type="sibTrans" cxnId="{1ED4E11B-F30C-4D09-9091-E4F3D17E9DB5}">
      <dgm:prSet/>
      <dgm:spPr/>
      <dgm:t>
        <a:bodyPr/>
        <a:lstStyle/>
        <a:p>
          <a:endParaRPr lang="da-DK"/>
        </a:p>
      </dgm:t>
    </dgm:pt>
    <dgm:pt modelId="{EEA5B05F-5836-4BF5-B6D7-9CBCEAFC3B6E}">
      <dgm:prSet phldrT="[Tekst]"/>
      <dgm:spPr/>
      <dgm:t>
        <a:bodyPr/>
        <a:lstStyle/>
        <a:p>
          <a:r>
            <a:rPr lang="da-DK" sz="1200" dirty="0"/>
            <a:t>Hvordan kan kommunerne understøtte samarbejdet?</a:t>
          </a:r>
        </a:p>
      </dgm:t>
    </dgm:pt>
    <dgm:pt modelId="{B0C773A2-C897-4680-B5EF-654F31E1DB05}" type="parTrans" cxnId="{7C1C470E-D49C-452E-A164-170D7BBE33B3}">
      <dgm:prSet/>
      <dgm:spPr/>
      <dgm:t>
        <a:bodyPr/>
        <a:lstStyle/>
        <a:p>
          <a:endParaRPr lang="da-DK"/>
        </a:p>
      </dgm:t>
    </dgm:pt>
    <dgm:pt modelId="{6DBFCC1A-54F8-4D90-B66B-6914D84F50F7}" type="sibTrans" cxnId="{7C1C470E-D49C-452E-A164-170D7BBE33B3}">
      <dgm:prSet/>
      <dgm:spPr/>
      <dgm:t>
        <a:bodyPr/>
        <a:lstStyle/>
        <a:p>
          <a:endParaRPr lang="da-DK"/>
        </a:p>
      </dgm:t>
    </dgm:pt>
    <dgm:pt modelId="{7C27BE1E-506E-4075-8BB5-1E0601D80AD8}">
      <dgm:prSet phldrT="[Tekst]"/>
      <dgm:spPr/>
      <dgm:t>
        <a:bodyPr/>
        <a:lstStyle/>
        <a:p>
          <a:r>
            <a:rPr lang="da-DK" sz="1200" dirty="0"/>
            <a:t>Hvem tager kontakt til virksomhederne?</a:t>
          </a:r>
        </a:p>
      </dgm:t>
    </dgm:pt>
    <dgm:pt modelId="{8901CB61-040C-406B-8D8A-43D28C5643C4}" type="parTrans" cxnId="{A3843D36-7442-4447-9188-06AE54E622B7}">
      <dgm:prSet/>
      <dgm:spPr/>
      <dgm:t>
        <a:bodyPr/>
        <a:lstStyle/>
        <a:p>
          <a:endParaRPr lang="da-DK"/>
        </a:p>
      </dgm:t>
    </dgm:pt>
    <dgm:pt modelId="{D4C054FB-BAC8-4B74-ABCC-A5A595C43AF7}" type="sibTrans" cxnId="{A3843D36-7442-4447-9188-06AE54E622B7}">
      <dgm:prSet/>
      <dgm:spPr/>
      <dgm:t>
        <a:bodyPr/>
        <a:lstStyle/>
        <a:p>
          <a:endParaRPr lang="da-DK"/>
        </a:p>
      </dgm:t>
    </dgm:pt>
    <dgm:pt modelId="{66FC9812-2584-437C-B538-E2BBA9C261A7}">
      <dgm:prSet phldrT="[Tekst]" custT="1"/>
      <dgm:spPr/>
      <dgm:t>
        <a:bodyPr/>
        <a:lstStyle/>
        <a:p>
          <a:r>
            <a:rPr lang="da-DK" sz="1200" dirty="0"/>
            <a:t>Vidensdeling (formiddag)</a:t>
          </a:r>
        </a:p>
      </dgm:t>
    </dgm:pt>
    <dgm:pt modelId="{0C9FF06E-ECA7-4D77-9937-AFF35E2E4516}" type="parTrans" cxnId="{2D23AC15-064E-4DAC-A815-3833A29719EF}">
      <dgm:prSet/>
      <dgm:spPr/>
      <dgm:t>
        <a:bodyPr/>
        <a:lstStyle/>
        <a:p>
          <a:endParaRPr lang="da-DK"/>
        </a:p>
      </dgm:t>
    </dgm:pt>
    <dgm:pt modelId="{CB269AFE-2281-44EC-842A-D87DC0D132CA}" type="sibTrans" cxnId="{2D23AC15-064E-4DAC-A815-3833A29719EF}">
      <dgm:prSet/>
      <dgm:spPr/>
      <dgm:t>
        <a:bodyPr/>
        <a:lstStyle/>
        <a:p>
          <a:endParaRPr lang="da-DK"/>
        </a:p>
      </dgm:t>
    </dgm:pt>
    <dgm:pt modelId="{971B5388-C64C-4460-AA67-D8F07554B773}">
      <dgm:prSet phldrT="[Tekst]" custT="1"/>
      <dgm:spPr/>
      <dgm:t>
        <a:bodyPr/>
        <a:lstStyle/>
        <a:p>
          <a:r>
            <a:rPr lang="da-DK" sz="1200" dirty="0"/>
            <a:t>Konkret arbejde (eftermiddag)</a:t>
          </a:r>
        </a:p>
      </dgm:t>
    </dgm:pt>
    <dgm:pt modelId="{D274D4E9-03EC-4549-8190-B2BE8ECC2DD0}" type="parTrans" cxnId="{9BC8E34D-CC38-4909-9A2A-89CA8BE817DC}">
      <dgm:prSet/>
      <dgm:spPr/>
      <dgm:t>
        <a:bodyPr/>
        <a:lstStyle/>
        <a:p>
          <a:endParaRPr lang="da-DK"/>
        </a:p>
      </dgm:t>
    </dgm:pt>
    <dgm:pt modelId="{DD408DA2-CC40-4A84-B880-FF27A9D6AFE4}" type="sibTrans" cxnId="{9BC8E34D-CC38-4909-9A2A-89CA8BE817DC}">
      <dgm:prSet/>
      <dgm:spPr/>
      <dgm:t>
        <a:bodyPr/>
        <a:lstStyle/>
        <a:p>
          <a:endParaRPr lang="da-DK"/>
        </a:p>
      </dgm:t>
    </dgm:pt>
    <dgm:pt modelId="{68DBC076-0696-400B-9B2B-E38B24B926F4}">
      <dgm:prSet phldrT="[Tekst]" custT="1"/>
      <dgm:spPr/>
      <dgm:t>
        <a:bodyPr/>
        <a:lstStyle/>
        <a:p>
          <a:r>
            <a:rPr lang="da-DK" sz="1200" dirty="0"/>
            <a:t>Forventning om forberedelse inden workshoppen</a:t>
          </a:r>
        </a:p>
      </dgm:t>
    </dgm:pt>
    <dgm:pt modelId="{052BEC6F-1505-4543-A5FF-288330F06C73}" type="parTrans" cxnId="{169AC8CE-8682-44BD-B1BB-383FCBC8C832}">
      <dgm:prSet/>
      <dgm:spPr/>
      <dgm:t>
        <a:bodyPr/>
        <a:lstStyle/>
        <a:p>
          <a:endParaRPr lang="da-DK"/>
        </a:p>
      </dgm:t>
    </dgm:pt>
    <dgm:pt modelId="{94C9F381-71BD-4C66-BEE5-B8C83766EAE6}" type="sibTrans" cxnId="{169AC8CE-8682-44BD-B1BB-383FCBC8C832}">
      <dgm:prSet/>
      <dgm:spPr/>
      <dgm:t>
        <a:bodyPr/>
        <a:lstStyle/>
        <a:p>
          <a:endParaRPr lang="da-DK"/>
        </a:p>
      </dgm:t>
    </dgm:pt>
    <dgm:pt modelId="{623AEF2E-A8A6-4C2E-8F84-D7F5F6CEE5AC}">
      <dgm:prSet phldrT="[Tekst]" custT="1"/>
      <dgm:spPr/>
      <dgm:t>
        <a:bodyPr/>
        <a:lstStyle/>
        <a:p>
          <a:r>
            <a:rPr lang="da-DK" sz="1200" dirty="0"/>
            <a:t>Opfølgning efter workshoppen</a:t>
          </a:r>
        </a:p>
      </dgm:t>
    </dgm:pt>
    <dgm:pt modelId="{059CBA4D-95C3-4A8C-BADA-28542E55CCCF}" type="parTrans" cxnId="{5E42AECB-F89A-493F-86EC-FFC56FCC3D5C}">
      <dgm:prSet/>
      <dgm:spPr/>
      <dgm:t>
        <a:bodyPr/>
        <a:lstStyle/>
        <a:p>
          <a:endParaRPr lang="da-DK"/>
        </a:p>
      </dgm:t>
    </dgm:pt>
    <dgm:pt modelId="{2899EFFD-A391-4A36-B528-15D53348A1C2}" type="sibTrans" cxnId="{5E42AECB-F89A-493F-86EC-FFC56FCC3D5C}">
      <dgm:prSet/>
      <dgm:spPr/>
      <dgm:t>
        <a:bodyPr/>
        <a:lstStyle/>
        <a:p>
          <a:endParaRPr lang="da-DK"/>
        </a:p>
      </dgm:t>
    </dgm:pt>
    <dgm:pt modelId="{3BE5A132-549D-404D-A5DC-4B14AAFF76D3}">
      <dgm:prSet phldrT="[Tekst]" custT="1"/>
      <dgm:spPr/>
      <dgm:t>
        <a:bodyPr/>
        <a:lstStyle/>
        <a:p>
          <a:r>
            <a:rPr lang="da-DK" sz="1800" dirty="0"/>
            <a:t>Vidensdeling</a:t>
          </a:r>
        </a:p>
      </dgm:t>
    </dgm:pt>
    <dgm:pt modelId="{0C6C4105-EDFA-408B-BD0E-29310C68FD66}" type="parTrans" cxnId="{FE601FE9-17F9-4732-BE85-06E17DCEFCAD}">
      <dgm:prSet/>
      <dgm:spPr/>
      <dgm:t>
        <a:bodyPr/>
        <a:lstStyle/>
        <a:p>
          <a:endParaRPr lang="da-DK"/>
        </a:p>
      </dgm:t>
    </dgm:pt>
    <dgm:pt modelId="{95A77F56-93D1-4D52-AC3F-F782422A0505}" type="sibTrans" cxnId="{FE601FE9-17F9-4732-BE85-06E17DCEFCAD}">
      <dgm:prSet/>
      <dgm:spPr/>
      <dgm:t>
        <a:bodyPr/>
        <a:lstStyle/>
        <a:p>
          <a:endParaRPr lang="da-DK"/>
        </a:p>
      </dgm:t>
    </dgm:pt>
    <dgm:pt modelId="{CEEA6FBF-2E1D-4518-BC16-CC12FB98FEE8}">
      <dgm:prSet phldrT="[Tekst]" custT="1"/>
      <dgm:spPr/>
      <dgm:t>
        <a:bodyPr/>
        <a:lstStyle/>
        <a:p>
          <a:r>
            <a:rPr lang="da-DK" sz="1200" dirty="0"/>
            <a:t>En i hver kommune</a:t>
          </a:r>
        </a:p>
      </dgm:t>
    </dgm:pt>
    <dgm:pt modelId="{49CA6F21-F605-4006-AF9A-0C36506677EC}" type="parTrans" cxnId="{B9CAF394-5296-436A-8DF4-CEF188A3F629}">
      <dgm:prSet/>
      <dgm:spPr/>
      <dgm:t>
        <a:bodyPr/>
        <a:lstStyle/>
        <a:p>
          <a:endParaRPr lang="da-DK"/>
        </a:p>
      </dgm:t>
    </dgm:pt>
    <dgm:pt modelId="{FBC90AEC-8B02-400E-AFCC-F0EEE95A191B}" type="sibTrans" cxnId="{B9CAF394-5296-436A-8DF4-CEF188A3F629}">
      <dgm:prSet/>
      <dgm:spPr/>
      <dgm:t>
        <a:bodyPr/>
        <a:lstStyle/>
        <a:p>
          <a:endParaRPr lang="da-DK"/>
        </a:p>
      </dgm:t>
    </dgm:pt>
    <dgm:pt modelId="{B3A6228A-BE7C-4FD5-84D1-4D4835DB0FF7}">
      <dgm:prSet phldrT="[Tekst]" custT="1"/>
      <dgm:spPr/>
      <dgm:t>
        <a:bodyPr/>
        <a:lstStyle/>
        <a:p>
          <a:r>
            <a:rPr lang="da-DK" sz="1200" dirty="0"/>
            <a:t>Evt. i samme uge med KKR åbning</a:t>
          </a:r>
        </a:p>
      </dgm:t>
    </dgm:pt>
    <dgm:pt modelId="{E0919A3C-08F4-4A90-B8F0-6BDE2280E689}" type="parTrans" cxnId="{667463C1-84D8-4AFF-AB59-FE825015100B}">
      <dgm:prSet/>
      <dgm:spPr/>
      <dgm:t>
        <a:bodyPr/>
        <a:lstStyle/>
        <a:p>
          <a:endParaRPr lang="da-DK"/>
        </a:p>
      </dgm:t>
    </dgm:pt>
    <dgm:pt modelId="{70E33232-B73C-4064-B117-BCA696D01A84}" type="sibTrans" cxnId="{667463C1-84D8-4AFF-AB59-FE825015100B}">
      <dgm:prSet/>
      <dgm:spPr/>
      <dgm:t>
        <a:bodyPr/>
        <a:lstStyle/>
        <a:p>
          <a:endParaRPr lang="da-DK"/>
        </a:p>
      </dgm:t>
    </dgm:pt>
    <dgm:pt modelId="{F1E03092-6FFD-4F05-9013-F43DF5C692B6}">
      <dgm:prSet phldrT="[Tekst]" custT="1"/>
      <dgm:spPr/>
      <dgm:t>
        <a:bodyPr/>
        <a:lstStyle/>
        <a:p>
          <a:r>
            <a:rPr lang="da-DK" sz="1800" dirty="0"/>
            <a:t>Formaliseret samarbejde</a:t>
          </a:r>
        </a:p>
      </dgm:t>
    </dgm:pt>
    <dgm:pt modelId="{5856ADC3-1CC7-4EA7-A23C-B275B2EE88D3}" type="parTrans" cxnId="{FFE1D801-79D5-49F5-89E1-878B868BCAEC}">
      <dgm:prSet/>
      <dgm:spPr/>
      <dgm:t>
        <a:bodyPr/>
        <a:lstStyle/>
        <a:p>
          <a:endParaRPr lang="da-DK"/>
        </a:p>
      </dgm:t>
    </dgm:pt>
    <dgm:pt modelId="{D277E1FD-689D-4A25-93F7-10C0531DBA6A}" type="sibTrans" cxnId="{FFE1D801-79D5-49F5-89E1-878B868BCAEC}">
      <dgm:prSet/>
      <dgm:spPr/>
      <dgm:t>
        <a:bodyPr/>
        <a:lstStyle/>
        <a:p>
          <a:endParaRPr lang="da-DK"/>
        </a:p>
      </dgm:t>
    </dgm:pt>
    <dgm:pt modelId="{0DB5F3DC-697D-4404-A57C-CA582BBE43BA}" type="pres">
      <dgm:prSet presAssocID="{AE5BA35E-473D-4386-823C-D81F2C3A4B8B}" presName="cycle" presStyleCnt="0">
        <dgm:presLayoutVars>
          <dgm:dir/>
          <dgm:resizeHandles val="exact"/>
        </dgm:presLayoutVars>
      </dgm:prSet>
      <dgm:spPr/>
    </dgm:pt>
    <dgm:pt modelId="{E5142768-F8BA-45AA-883B-35DE1C0B24C5}" type="pres">
      <dgm:prSet presAssocID="{71AC7AB9-28A6-44B0-A709-5E84D8F37938}" presName="node" presStyleLbl="node1" presStyleIdx="0" presStyleCnt="6" custScaleX="133286" custScaleY="140925" custRadScaleRad="100006" custRadScaleInc="2625">
        <dgm:presLayoutVars>
          <dgm:bulletEnabled val="1"/>
        </dgm:presLayoutVars>
      </dgm:prSet>
      <dgm:spPr/>
    </dgm:pt>
    <dgm:pt modelId="{5BE26940-6171-4E02-862A-4815AB459E43}" type="pres">
      <dgm:prSet presAssocID="{71AC7AB9-28A6-44B0-A709-5E84D8F37938}" presName="spNode" presStyleCnt="0"/>
      <dgm:spPr/>
    </dgm:pt>
    <dgm:pt modelId="{969FB54C-AC07-43DF-BAD7-6C4231B8AC11}" type="pres">
      <dgm:prSet presAssocID="{622F4E78-0F65-45C1-8875-03ABB65321A4}" presName="sibTrans" presStyleLbl="sibTrans1D1" presStyleIdx="0" presStyleCnt="6"/>
      <dgm:spPr/>
    </dgm:pt>
    <dgm:pt modelId="{5EB47BEB-3468-499C-99E5-C167EC2376A3}" type="pres">
      <dgm:prSet presAssocID="{8A2935C8-C0B2-47B2-9C2D-8998F1A83AC1}" presName="node" presStyleLbl="node1" presStyleIdx="1" presStyleCnt="6" custScaleX="133286" custScaleY="243097" custRadScaleRad="99858" custRadScaleInc="34751">
        <dgm:presLayoutVars>
          <dgm:bulletEnabled val="1"/>
        </dgm:presLayoutVars>
      </dgm:prSet>
      <dgm:spPr/>
    </dgm:pt>
    <dgm:pt modelId="{05ECFEEC-ED77-4AE2-AC85-A795CAAA0025}" type="pres">
      <dgm:prSet presAssocID="{8A2935C8-C0B2-47B2-9C2D-8998F1A83AC1}" presName="spNode" presStyleCnt="0"/>
      <dgm:spPr/>
    </dgm:pt>
    <dgm:pt modelId="{8544B60B-4C54-4168-B451-0351579231D3}" type="pres">
      <dgm:prSet presAssocID="{3F68E4C1-A9D9-46C6-932B-B0855AF43B13}" presName="sibTrans" presStyleLbl="sibTrans1D1" presStyleIdx="1" presStyleCnt="6"/>
      <dgm:spPr/>
    </dgm:pt>
    <dgm:pt modelId="{5F03E9FD-5806-454C-9E36-422E0C9E85FC}" type="pres">
      <dgm:prSet presAssocID="{3BE5A132-549D-404D-A5DC-4B14AAFF76D3}" presName="node" presStyleLbl="node1" presStyleIdx="2" presStyleCnt="6" custScaleX="133286" custScaleY="151893" custRadScaleRad="101647" custRadScaleInc="-2671">
        <dgm:presLayoutVars>
          <dgm:bulletEnabled val="1"/>
        </dgm:presLayoutVars>
      </dgm:prSet>
      <dgm:spPr/>
    </dgm:pt>
    <dgm:pt modelId="{C3B45F77-9845-42C1-8F3E-D7A95038E041}" type="pres">
      <dgm:prSet presAssocID="{3BE5A132-549D-404D-A5DC-4B14AAFF76D3}" presName="spNode" presStyleCnt="0"/>
      <dgm:spPr/>
    </dgm:pt>
    <dgm:pt modelId="{831A365D-414C-4A24-89CF-B770B0832C39}" type="pres">
      <dgm:prSet presAssocID="{95A77F56-93D1-4D52-AC3F-F782422A0505}" presName="sibTrans" presStyleLbl="sibTrans1D1" presStyleIdx="2" presStyleCnt="6"/>
      <dgm:spPr/>
    </dgm:pt>
    <dgm:pt modelId="{F009A6FF-E746-4C5C-A5A3-964E4892DB67}" type="pres">
      <dgm:prSet presAssocID="{ACAAEB34-8D72-448F-A18F-30E080E8CA74}" presName="node" presStyleLbl="node1" presStyleIdx="3" presStyleCnt="6" custScaleX="133286" custScaleY="212016" custRadScaleRad="99358" custRadScaleInc="-2137">
        <dgm:presLayoutVars>
          <dgm:bulletEnabled val="1"/>
        </dgm:presLayoutVars>
      </dgm:prSet>
      <dgm:spPr/>
    </dgm:pt>
    <dgm:pt modelId="{B6C28580-DE6C-4672-AF5B-BD49E8F07BBB}" type="pres">
      <dgm:prSet presAssocID="{ACAAEB34-8D72-448F-A18F-30E080E8CA74}" presName="spNode" presStyleCnt="0"/>
      <dgm:spPr/>
    </dgm:pt>
    <dgm:pt modelId="{97211CCD-688A-4CC4-B72D-AF62A2ED72F4}" type="pres">
      <dgm:prSet presAssocID="{1FCF285F-2D61-49FA-8463-B299901D273D}" presName="sibTrans" presStyleLbl="sibTrans1D1" presStyleIdx="3" presStyleCnt="6"/>
      <dgm:spPr/>
    </dgm:pt>
    <dgm:pt modelId="{59AD0CB8-8E7C-462C-8CB2-D9FFF28C9CF5}" type="pres">
      <dgm:prSet presAssocID="{A9B00BA6-C8FD-44F5-B636-D3BA361467D2}" presName="node" presStyleLbl="node1" presStyleIdx="4" presStyleCnt="6" custScaleX="133286" custScaleY="151893" custRadScaleRad="100169" custRadScaleInc="2912">
        <dgm:presLayoutVars>
          <dgm:bulletEnabled val="1"/>
        </dgm:presLayoutVars>
      </dgm:prSet>
      <dgm:spPr/>
    </dgm:pt>
    <dgm:pt modelId="{9DC3C9DD-25F2-4A9C-A6E6-CD7107909AC4}" type="pres">
      <dgm:prSet presAssocID="{A9B00BA6-C8FD-44F5-B636-D3BA361467D2}" presName="spNode" presStyleCnt="0"/>
      <dgm:spPr/>
    </dgm:pt>
    <dgm:pt modelId="{E6BEF41D-7E90-42DF-BDA2-40A03A471A38}" type="pres">
      <dgm:prSet presAssocID="{649E526D-BD50-4363-97A8-6E84AE6C705A}" presName="sibTrans" presStyleLbl="sibTrans1D1" presStyleIdx="4" presStyleCnt="6"/>
      <dgm:spPr/>
    </dgm:pt>
    <dgm:pt modelId="{1597BE2C-A96E-40CC-87E7-4F996324AF93}" type="pres">
      <dgm:prSet presAssocID="{F1E03092-6FFD-4F05-9013-F43DF5C692B6}" presName="node" presStyleLbl="node1" presStyleIdx="5" presStyleCnt="6" custScaleX="133286" custScaleY="243029" custRadScaleRad="101448" custRadScaleInc="-29951">
        <dgm:presLayoutVars>
          <dgm:bulletEnabled val="1"/>
        </dgm:presLayoutVars>
      </dgm:prSet>
      <dgm:spPr/>
    </dgm:pt>
    <dgm:pt modelId="{7A2279BD-AAA6-4AC9-832D-E57B001381B4}" type="pres">
      <dgm:prSet presAssocID="{F1E03092-6FFD-4F05-9013-F43DF5C692B6}" presName="spNode" presStyleCnt="0"/>
      <dgm:spPr/>
    </dgm:pt>
    <dgm:pt modelId="{1528A13D-0441-4ECB-A683-558EB8E1C331}" type="pres">
      <dgm:prSet presAssocID="{D277E1FD-689D-4A25-93F7-10C0531DBA6A}" presName="sibTrans" presStyleLbl="sibTrans1D1" presStyleIdx="5" presStyleCnt="6"/>
      <dgm:spPr/>
    </dgm:pt>
  </dgm:ptLst>
  <dgm:cxnLst>
    <dgm:cxn modelId="{FFE1D801-79D5-49F5-89E1-878B868BCAEC}" srcId="{AE5BA35E-473D-4386-823C-D81F2C3A4B8B}" destId="{F1E03092-6FFD-4F05-9013-F43DF5C692B6}" srcOrd="5" destOrd="0" parTransId="{5856ADC3-1CC7-4EA7-A23C-B275B2EE88D3}" sibTransId="{D277E1FD-689D-4A25-93F7-10C0531DBA6A}"/>
    <dgm:cxn modelId="{1921AB06-6B6E-49CE-911B-849C25C920FB}" type="presOf" srcId="{F254AB04-1546-41A1-B9C0-8C3ABAB8E76A}" destId="{E5142768-F8BA-45AA-883B-35DE1C0B24C5}" srcOrd="0" destOrd="3" presId="urn:microsoft.com/office/officeart/2005/8/layout/cycle6"/>
    <dgm:cxn modelId="{7C1C470E-D49C-452E-A164-170D7BBE33B3}" srcId="{ACAAEB34-8D72-448F-A18F-30E080E8CA74}" destId="{EEA5B05F-5836-4BF5-B6D7-9CBCEAFC3B6E}" srcOrd="1" destOrd="0" parTransId="{B0C773A2-C897-4680-B5EF-654F31E1DB05}" sibTransId="{6DBFCC1A-54F8-4D90-B66B-6914D84F50F7}"/>
    <dgm:cxn modelId="{0DBD760E-32DB-438D-9596-C54604FC7753}" type="presOf" srcId="{CEEA6FBF-2E1D-4518-BC16-CC12FB98FEE8}" destId="{59AD0CB8-8E7C-462C-8CB2-D9FFF28C9CF5}" srcOrd="0" destOrd="1" presId="urn:microsoft.com/office/officeart/2005/8/layout/cycle6"/>
    <dgm:cxn modelId="{42385B11-57DF-4947-B94F-D649D2F3F977}" srcId="{AE5BA35E-473D-4386-823C-D81F2C3A4B8B}" destId="{71AC7AB9-28A6-44B0-A709-5E84D8F37938}" srcOrd="0" destOrd="0" parTransId="{8BFB00AB-CDA9-4A82-B260-1A9E20A751AE}" sibTransId="{622F4E78-0F65-45C1-8875-03ABB65321A4}"/>
    <dgm:cxn modelId="{2D23AC15-064E-4DAC-A815-3833A29719EF}" srcId="{8A2935C8-C0B2-47B2-9C2D-8998F1A83AC1}" destId="{66FC9812-2584-437C-B538-E2BBA9C261A7}" srcOrd="0" destOrd="0" parTransId="{0C9FF06E-ECA7-4D77-9937-AFF35E2E4516}" sibTransId="{CB269AFE-2281-44EC-842A-D87DC0D132CA}"/>
    <dgm:cxn modelId="{822B4C16-CEDB-4FDA-B91E-6B4E20D12456}" srcId="{F1E03092-6FFD-4F05-9013-F43DF5C692B6}" destId="{F369E303-C702-4BA1-A9C7-2FB4B3FFA019}" srcOrd="0" destOrd="0" parTransId="{7C83D4CF-0F35-46DD-A797-73FDDB44253A}" sibTransId="{9DB512FA-D9C1-4A74-A86C-CD3D898B73B1}"/>
    <dgm:cxn modelId="{D3D1CE16-1B6E-4413-B6DB-6759ACB3D8AF}" type="presOf" srcId="{BF425948-FECE-43AB-8469-17C99BDF4587}" destId="{5F03E9FD-5806-454C-9E36-422E0C9E85FC}" srcOrd="0" destOrd="2" presId="urn:microsoft.com/office/officeart/2005/8/layout/cycle6"/>
    <dgm:cxn modelId="{7972F619-44A1-44E1-9822-BAA6AE680D9B}" srcId="{F1E03092-6FFD-4F05-9013-F43DF5C692B6}" destId="{5DDD3D66-9111-48A5-B9F2-6181B8A6DF9D}" srcOrd="2" destOrd="0" parTransId="{728C02E4-F460-469E-82B5-96767BA666E5}" sibTransId="{825300E2-CF49-4DCB-9335-B8FB54E910FC}"/>
    <dgm:cxn modelId="{1ED4E11B-F30C-4D09-9091-E4F3D17E9DB5}" srcId="{ACAAEB34-8D72-448F-A18F-30E080E8CA74}" destId="{920C5C35-2F15-4FE7-80B5-AD5059A09E96}" srcOrd="0" destOrd="0" parTransId="{D3F56FEF-CDC2-4827-A88A-A5A51580F600}" sibTransId="{F4741578-44BB-43BF-B717-CFDC63DDF933}"/>
    <dgm:cxn modelId="{AE422B20-748B-4CC6-A7B4-5E9FCF658971}" type="presOf" srcId="{EEA5B05F-5836-4BF5-B6D7-9CBCEAFC3B6E}" destId="{F009A6FF-E746-4C5C-A5A3-964E4892DB67}" srcOrd="0" destOrd="2" presId="urn:microsoft.com/office/officeart/2005/8/layout/cycle6"/>
    <dgm:cxn modelId="{58CAC221-A21B-4715-BC47-B6E9D61DD493}" type="presOf" srcId="{F1E03092-6FFD-4F05-9013-F43DF5C692B6}" destId="{1597BE2C-A96E-40CC-87E7-4F996324AF93}" srcOrd="0" destOrd="0" presId="urn:microsoft.com/office/officeart/2005/8/layout/cycle6"/>
    <dgm:cxn modelId="{7FF41225-7B5B-452F-A5E5-D2E0157DF020}" srcId="{AE5BA35E-473D-4386-823C-D81F2C3A4B8B}" destId="{A9B00BA6-C8FD-44F5-B636-D3BA361467D2}" srcOrd="4" destOrd="0" parTransId="{F3C0DE9C-B9B1-48FA-8A46-93B50C549957}" sibTransId="{649E526D-BD50-4363-97A8-6E84AE6C705A}"/>
    <dgm:cxn modelId="{0F52C027-2A19-4823-AB22-51A64DC7A890}" type="presOf" srcId="{622F4E78-0F65-45C1-8875-03ABB65321A4}" destId="{969FB54C-AC07-43DF-BAD7-6C4231B8AC11}" srcOrd="0" destOrd="0" presId="urn:microsoft.com/office/officeart/2005/8/layout/cycle6"/>
    <dgm:cxn modelId="{81CF7E2D-161E-4215-A681-A73F8BD23341}" srcId="{F1E03092-6FFD-4F05-9013-F43DF5C692B6}" destId="{8A439C0F-FFAA-48AA-8387-9689318007F6}" srcOrd="3" destOrd="0" parTransId="{86A6D5C2-96BB-433E-B211-A13F33E66CC6}" sibTransId="{9F2A8B7B-DA40-4B72-93C2-FA29B86BD4B3}"/>
    <dgm:cxn modelId="{8C80532E-F24D-456E-9D90-69D171F0E8B5}" type="presOf" srcId="{64A0A2EA-F9E3-4C75-98B0-404155288E95}" destId="{1597BE2C-A96E-40CC-87E7-4F996324AF93}" srcOrd="0" destOrd="5" presId="urn:microsoft.com/office/officeart/2005/8/layout/cycle6"/>
    <dgm:cxn modelId="{A4851032-047F-48E1-992B-AE1FC7D9B84D}" srcId="{AE5BA35E-473D-4386-823C-D81F2C3A4B8B}" destId="{8A2935C8-C0B2-47B2-9C2D-8998F1A83AC1}" srcOrd="1" destOrd="0" parTransId="{2CF9E3E6-BB5F-42CF-A837-CE2EEDEC33B3}" sibTransId="{3F68E4C1-A9D9-46C6-932B-B0855AF43B13}"/>
    <dgm:cxn modelId="{0D3C0635-D367-4323-A3A8-941A427C2820}" type="presOf" srcId="{8A439C0F-FFAA-48AA-8387-9689318007F6}" destId="{1597BE2C-A96E-40CC-87E7-4F996324AF93}" srcOrd="0" destOrd="4" presId="urn:microsoft.com/office/officeart/2005/8/layout/cycle6"/>
    <dgm:cxn modelId="{A3843D36-7442-4447-9188-06AE54E622B7}" srcId="{ACAAEB34-8D72-448F-A18F-30E080E8CA74}" destId="{7C27BE1E-506E-4075-8BB5-1E0601D80AD8}" srcOrd="2" destOrd="0" parTransId="{8901CB61-040C-406B-8D8A-43D28C5643C4}" sibTransId="{D4C054FB-BAC8-4B74-ABCC-A5A595C43AF7}"/>
    <dgm:cxn modelId="{9F1E7A39-81A9-4E17-ACEA-0F0AF9F76DBF}" type="presOf" srcId="{D277E1FD-689D-4A25-93F7-10C0531DBA6A}" destId="{1528A13D-0441-4ECB-A683-558EB8E1C331}" srcOrd="0" destOrd="0" presId="urn:microsoft.com/office/officeart/2005/8/layout/cycle6"/>
    <dgm:cxn modelId="{9550FC5B-57DC-46C7-B457-70F403050760}" type="presOf" srcId="{95A77F56-93D1-4D52-AC3F-F782422A0505}" destId="{831A365D-414C-4A24-89CF-B770B0832C39}" srcOrd="0" destOrd="0" presId="urn:microsoft.com/office/officeart/2005/8/layout/cycle6"/>
    <dgm:cxn modelId="{7BC2235C-E05B-483A-9651-5750AE5BB69C}" type="presOf" srcId="{706B7A9A-697C-4A90-9DEE-1C24D732FE4E}" destId="{1597BE2C-A96E-40CC-87E7-4F996324AF93}" srcOrd="0" destOrd="6" presId="urn:microsoft.com/office/officeart/2005/8/layout/cycle6"/>
    <dgm:cxn modelId="{85000B5E-0C38-42E6-B426-F6DE996C7708}" type="presOf" srcId="{581ABDDA-8E91-4B0E-81D3-8E6E7485B8F6}" destId="{E5142768-F8BA-45AA-883B-35DE1C0B24C5}" srcOrd="0" destOrd="4" presId="urn:microsoft.com/office/officeart/2005/8/layout/cycle6"/>
    <dgm:cxn modelId="{19742761-D021-4D1C-BEE9-255E65F91F05}" type="presOf" srcId="{9EA52E63-FB69-44D2-9291-5FE10F081067}" destId="{5F03E9FD-5806-454C-9E36-422E0C9E85FC}" srcOrd="0" destOrd="1" presId="urn:microsoft.com/office/officeart/2005/8/layout/cycle6"/>
    <dgm:cxn modelId="{5CB7DF42-DF90-4916-A81A-6A95B70AEA44}" type="presOf" srcId="{11C39940-72AC-46C8-BFA1-CC38BE63F3B6}" destId="{E5142768-F8BA-45AA-883B-35DE1C0B24C5}" srcOrd="0" destOrd="2" presId="urn:microsoft.com/office/officeart/2005/8/layout/cycle6"/>
    <dgm:cxn modelId="{C959CC44-343B-4922-9B7F-6BC3E5FC7FB2}" type="presOf" srcId="{CBD63F0B-442F-407A-B34C-91D62B76B263}" destId="{E5142768-F8BA-45AA-883B-35DE1C0B24C5}" srcOrd="0" destOrd="1" presId="urn:microsoft.com/office/officeart/2005/8/layout/cycle6"/>
    <dgm:cxn modelId="{3E24EF44-6661-4E38-813A-F6C5FF09F867}" type="presOf" srcId="{AE5BA35E-473D-4386-823C-D81F2C3A4B8B}" destId="{0DB5F3DC-697D-4404-A57C-CA582BBE43BA}" srcOrd="0" destOrd="0" presId="urn:microsoft.com/office/officeart/2005/8/layout/cycle6"/>
    <dgm:cxn modelId="{543BF566-983A-40E1-9F3E-A77A48F25795}" srcId="{F1E03092-6FFD-4F05-9013-F43DF5C692B6}" destId="{706B7A9A-697C-4A90-9DEE-1C24D732FE4E}" srcOrd="5" destOrd="0" parTransId="{59492879-A75B-437B-A290-9F846D4B116B}" sibTransId="{914E9FFD-5650-4D54-9DFB-22E0FE62430C}"/>
    <dgm:cxn modelId="{456F7449-0482-4691-A8F4-A69F2EF9BA13}" type="presOf" srcId="{ACAAEB34-8D72-448F-A18F-30E080E8CA74}" destId="{F009A6FF-E746-4C5C-A5A3-964E4892DB67}" srcOrd="0" destOrd="0" presId="urn:microsoft.com/office/officeart/2005/8/layout/cycle6"/>
    <dgm:cxn modelId="{B4F77D6B-AF17-400F-8CEA-F167E35AED36}" srcId="{3BE5A132-549D-404D-A5DC-4B14AAFF76D3}" destId="{7250B97E-8AB4-4982-980F-31EBCC3A42A3}" srcOrd="2" destOrd="0" parTransId="{6F2E08BB-A7AE-4D9C-95F9-0BD21BD3C8CE}" sibTransId="{BA740634-8A53-4F84-A37C-1720A81305DA}"/>
    <dgm:cxn modelId="{9BC8E34D-CC38-4909-9A2A-89CA8BE817DC}" srcId="{8A2935C8-C0B2-47B2-9C2D-8998F1A83AC1}" destId="{971B5388-C64C-4460-AA67-D8F07554B773}" srcOrd="1" destOrd="0" parTransId="{D274D4E9-03EC-4549-8190-B2BE8ECC2DD0}" sibTransId="{DD408DA2-CC40-4A84-B880-FF27A9D6AFE4}"/>
    <dgm:cxn modelId="{A50AA84F-2F43-4461-AB12-BF4EB62073BB}" type="presOf" srcId="{7325C402-43CD-4C86-A255-2E5308871998}" destId="{1597BE2C-A96E-40CC-87E7-4F996324AF93}" srcOrd="0" destOrd="2" presId="urn:microsoft.com/office/officeart/2005/8/layout/cycle6"/>
    <dgm:cxn modelId="{D15CC772-80D0-4EFB-8EAF-5ECF68DF2195}" type="presOf" srcId="{7C27BE1E-506E-4075-8BB5-1E0601D80AD8}" destId="{F009A6FF-E746-4C5C-A5A3-964E4892DB67}" srcOrd="0" destOrd="3" presId="urn:microsoft.com/office/officeart/2005/8/layout/cycle6"/>
    <dgm:cxn modelId="{A647DE53-2E76-47FC-99B1-F5D6665B4333}" type="presOf" srcId="{623AEF2E-A8A6-4C2E-8F84-D7F5F6CEE5AC}" destId="{5EB47BEB-3468-499C-99E5-C167EC2376A3}" srcOrd="0" destOrd="4" presId="urn:microsoft.com/office/officeart/2005/8/layout/cycle6"/>
    <dgm:cxn modelId="{BFBFDB76-3645-419B-975D-B122B3C6147A}" srcId="{AE5BA35E-473D-4386-823C-D81F2C3A4B8B}" destId="{ACAAEB34-8D72-448F-A18F-30E080E8CA74}" srcOrd="3" destOrd="0" parTransId="{E029C554-68CB-4FB0-BCCD-2954982FFD22}" sibTransId="{1FCF285F-2D61-49FA-8463-B299901D273D}"/>
    <dgm:cxn modelId="{D98A887B-2E35-48D5-8FBB-041BB35E0E9F}" srcId="{71AC7AB9-28A6-44B0-A709-5E84D8F37938}" destId="{581ABDDA-8E91-4B0E-81D3-8E6E7485B8F6}" srcOrd="3" destOrd="0" parTransId="{E8F34E83-B168-4653-B10A-9FD208891B30}" sibTransId="{2BCB2562-0044-4DB4-B08E-79CAF694827D}"/>
    <dgm:cxn modelId="{B09AA27B-726D-41D1-8F45-B7C57BDA68F4}" type="presOf" srcId="{68DBC076-0696-400B-9B2B-E38B24B926F4}" destId="{5EB47BEB-3468-499C-99E5-C167EC2376A3}" srcOrd="0" destOrd="3" presId="urn:microsoft.com/office/officeart/2005/8/layout/cycle6"/>
    <dgm:cxn modelId="{2FB70C81-D367-46E5-8054-2947DE6912A4}" type="presOf" srcId="{3BE5A132-549D-404D-A5DC-4B14AAFF76D3}" destId="{5F03E9FD-5806-454C-9E36-422E0C9E85FC}" srcOrd="0" destOrd="0" presId="urn:microsoft.com/office/officeart/2005/8/layout/cycle6"/>
    <dgm:cxn modelId="{8E534E87-FC73-47CD-8C97-EA5621AF44F4}" type="presOf" srcId="{920C5C35-2F15-4FE7-80B5-AD5059A09E96}" destId="{F009A6FF-E746-4C5C-A5A3-964E4892DB67}" srcOrd="0" destOrd="1" presId="urn:microsoft.com/office/officeart/2005/8/layout/cycle6"/>
    <dgm:cxn modelId="{DB8E9A8B-4542-42A2-9F16-D5A6F551D27E}" srcId="{71AC7AB9-28A6-44B0-A709-5E84D8F37938}" destId="{CBD63F0B-442F-407A-B34C-91D62B76B263}" srcOrd="0" destOrd="0" parTransId="{042DA5B4-A378-45A2-A334-9D1505EF487D}" sibTransId="{7F3F3D6E-5EA4-4C9D-8DF1-B0551725CCD9}"/>
    <dgm:cxn modelId="{B9CAF394-5296-436A-8DF4-CEF188A3F629}" srcId="{A9B00BA6-C8FD-44F5-B636-D3BA361467D2}" destId="{CEEA6FBF-2E1D-4518-BC16-CC12FB98FEE8}" srcOrd="0" destOrd="0" parTransId="{49CA6F21-F605-4006-AF9A-0C36506677EC}" sibTransId="{FBC90AEC-8B02-400E-AFCC-F0EEE95A191B}"/>
    <dgm:cxn modelId="{89F1039D-EC6C-46A2-AFD9-FE7BF91835F7}" type="presOf" srcId="{971B5388-C64C-4460-AA67-D8F07554B773}" destId="{5EB47BEB-3468-499C-99E5-C167EC2376A3}" srcOrd="0" destOrd="2" presId="urn:microsoft.com/office/officeart/2005/8/layout/cycle6"/>
    <dgm:cxn modelId="{06320EA1-C834-4322-B075-9CEB575F801C}" type="presOf" srcId="{3F68E4C1-A9D9-46C6-932B-B0855AF43B13}" destId="{8544B60B-4C54-4168-B451-0351579231D3}" srcOrd="0" destOrd="0" presId="urn:microsoft.com/office/officeart/2005/8/layout/cycle6"/>
    <dgm:cxn modelId="{C418EBA2-F2F2-4494-AB45-2924245A0621}" srcId="{3BE5A132-549D-404D-A5DC-4B14AAFF76D3}" destId="{BF425948-FECE-43AB-8469-17C99BDF4587}" srcOrd="1" destOrd="0" parTransId="{9B1E1C41-156C-40AD-9961-B902318F4A9E}" sibTransId="{2BAED121-6E57-44F7-8F6C-B9B7FD3265CD}"/>
    <dgm:cxn modelId="{05D2C4A4-B0D4-4948-91A3-AB264C53A377}" type="presOf" srcId="{7250B97E-8AB4-4982-980F-31EBCC3A42A3}" destId="{5F03E9FD-5806-454C-9E36-422E0C9E85FC}" srcOrd="0" destOrd="3" presId="urn:microsoft.com/office/officeart/2005/8/layout/cycle6"/>
    <dgm:cxn modelId="{B9E805A7-AF36-40BC-83D8-2964D122CEBF}" srcId="{71AC7AB9-28A6-44B0-A709-5E84D8F37938}" destId="{11C39940-72AC-46C8-BFA1-CC38BE63F3B6}" srcOrd="1" destOrd="0" parTransId="{D0322597-7252-40A4-854F-519B435B822A}" sibTransId="{1E1A73D4-DE0A-4155-88C1-A10AD25C7821}"/>
    <dgm:cxn modelId="{507F78A8-0C34-4E89-B84A-94E8F79DD14B}" type="presOf" srcId="{B3A6228A-BE7C-4FD5-84D1-4D4835DB0FF7}" destId="{59AD0CB8-8E7C-462C-8CB2-D9FFF28C9CF5}" srcOrd="0" destOrd="2" presId="urn:microsoft.com/office/officeart/2005/8/layout/cycle6"/>
    <dgm:cxn modelId="{16F169AB-1061-4480-9D79-7236246BBA07}" srcId="{F1E03092-6FFD-4F05-9013-F43DF5C692B6}" destId="{64A0A2EA-F9E3-4C75-98B0-404155288E95}" srcOrd="4" destOrd="0" parTransId="{111924CB-27A9-445F-9790-1E8AC531BBA4}" sibTransId="{D3E0AC41-5F3E-437C-8706-95B39F68788C}"/>
    <dgm:cxn modelId="{FD857EB0-0605-4E82-A0EB-818E035907EF}" type="presOf" srcId="{A9B00BA6-C8FD-44F5-B636-D3BA361467D2}" destId="{59AD0CB8-8E7C-462C-8CB2-D9FFF28C9CF5}" srcOrd="0" destOrd="0" presId="urn:microsoft.com/office/officeart/2005/8/layout/cycle6"/>
    <dgm:cxn modelId="{6CFD25B2-C807-4A1F-8C05-8BBFD4376090}" type="presOf" srcId="{66FC9812-2584-437C-B538-E2BBA9C261A7}" destId="{5EB47BEB-3468-499C-99E5-C167EC2376A3}" srcOrd="0" destOrd="1" presId="urn:microsoft.com/office/officeart/2005/8/layout/cycle6"/>
    <dgm:cxn modelId="{EABC2ABA-A6F0-4704-8CBC-D8764C9A09CB}" type="presOf" srcId="{1FCF285F-2D61-49FA-8463-B299901D273D}" destId="{97211CCD-688A-4CC4-B72D-AF62A2ED72F4}" srcOrd="0" destOrd="0" presId="urn:microsoft.com/office/officeart/2005/8/layout/cycle6"/>
    <dgm:cxn modelId="{423AD9BE-00CE-477E-9A95-631B210D59AD}" type="presOf" srcId="{8A2935C8-C0B2-47B2-9C2D-8998F1A83AC1}" destId="{5EB47BEB-3468-499C-99E5-C167EC2376A3}" srcOrd="0" destOrd="0" presId="urn:microsoft.com/office/officeart/2005/8/layout/cycle6"/>
    <dgm:cxn modelId="{667463C1-84D8-4AFF-AB59-FE825015100B}" srcId="{A9B00BA6-C8FD-44F5-B636-D3BA361467D2}" destId="{B3A6228A-BE7C-4FD5-84D1-4D4835DB0FF7}" srcOrd="1" destOrd="0" parTransId="{E0919A3C-08F4-4A90-B8F0-6BDE2280E689}" sibTransId="{70E33232-B73C-4064-B117-BCA696D01A84}"/>
    <dgm:cxn modelId="{6DFF6EC7-D138-4A1E-B2C1-CA0878C9944C}" type="presOf" srcId="{5DDD3D66-9111-48A5-B9F2-6181B8A6DF9D}" destId="{1597BE2C-A96E-40CC-87E7-4F996324AF93}" srcOrd="0" destOrd="3" presId="urn:microsoft.com/office/officeart/2005/8/layout/cycle6"/>
    <dgm:cxn modelId="{5E42AECB-F89A-493F-86EC-FFC56FCC3D5C}" srcId="{8A2935C8-C0B2-47B2-9C2D-8998F1A83AC1}" destId="{623AEF2E-A8A6-4C2E-8F84-D7F5F6CEE5AC}" srcOrd="3" destOrd="0" parTransId="{059CBA4D-95C3-4A8C-BADA-28542E55CCCF}" sibTransId="{2899EFFD-A391-4A36-B528-15D53348A1C2}"/>
    <dgm:cxn modelId="{169AC8CE-8682-44BD-B1BB-383FCBC8C832}" srcId="{8A2935C8-C0B2-47B2-9C2D-8998F1A83AC1}" destId="{68DBC076-0696-400B-9B2B-E38B24B926F4}" srcOrd="2" destOrd="0" parTransId="{052BEC6F-1505-4543-A5FF-288330F06C73}" sibTransId="{94C9F381-71BD-4C66-BEE5-B8C83766EAE6}"/>
    <dgm:cxn modelId="{C119ABCF-BA11-4027-BE4E-163C78F51D08}" srcId="{71AC7AB9-28A6-44B0-A709-5E84D8F37938}" destId="{F254AB04-1546-41A1-B9C0-8C3ABAB8E76A}" srcOrd="2" destOrd="0" parTransId="{6C3068A6-2A92-441F-9CDA-0E817CC97669}" sibTransId="{70230691-BD1D-4516-8A1B-9F4B0ADBEFEB}"/>
    <dgm:cxn modelId="{5A52E0CF-43AA-419C-B721-C2724183C65A}" srcId="{F1E03092-6FFD-4F05-9013-F43DF5C692B6}" destId="{7325C402-43CD-4C86-A255-2E5308871998}" srcOrd="1" destOrd="0" parTransId="{45B3FBC0-3D3B-4DB5-B72E-1994FF6350F9}" sibTransId="{590785D7-1D08-4C3B-9096-05DD245C8E67}"/>
    <dgm:cxn modelId="{78587EDB-38B1-4626-AABE-A469B3891F03}" srcId="{3BE5A132-549D-404D-A5DC-4B14AAFF76D3}" destId="{9EA52E63-FB69-44D2-9291-5FE10F081067}" srcOrd="0" destOrd="0" parTransId="{117076EB-BCBA-4B75-AFB8-B624A1CBC8FB}" sibTransId="{DDB20704-DEB4-4D07-9DF1-679DE9EF7C6D}"/>
    <dgm:cxn modelId="{833DE1DD-9090-407F-A8E2-24A20604EC42}" type="presOf" srcId="{71AC7AB9-28A6-44B0-A709-5E84D8F37938}" destId="{E5142768-F8BA-45AA-883B-35DE1C0B24C5}" srcOrd="0" destOrd="0" presId="urn:microsoft.com/office/officeart/2005/8/layout/cycle6"/>
    <dgm:cxn modelId="{2EC4FCE7-D6C9-4BB4-A6DC-8E34D83A9E08}" type="presOf" srcId="{F369E303-C702-4BA1-A9C7-2FB4B3FFA019}" destId="{1597BE2C-A96E-40CC-87E7-4F996324AF93}" srcOrd="0" destOrd="1" presId="urn:microsoft.com/office/officeart/2005/8/layout/cycle6"/>
    <dgm:cxn modelId="{FE601FE9-17F9-4732-BE85-06E17DCEFCAD}" srcId="{AE5BA35E-473D-4386-823C-D81F2C3A4B8B}" destId="{3BE5A132-549D-404D-A5DC-4B14AAFF76D3}" srcOrd="2" destOrd="0" parTransId="{0C6C4105-EDFA-408B-BD0E-29310C68FD66}" sibTransId="{95A77F56-93D1-4D52-AC3F-F782422A0505}"/>
    <dgm:cxn modelId="{A182E5F9-9FF9-4F55-8355-E14CA1947E25}" type="presOf" srcId="{649E526D-BD50-4363-97A8-6E84AE6C705A}" destId="{E6BEF41D-7E90-42DF-BDA2-40A03A471A38}" srcOrd="0" destOrd="0" presId="urn:microsoft.com/office/officeart/2005/8/layout/cycle6"/>
    <dgm:cxn modelId="{E0DD891D-FF9B-4F79-B715-C8327B021568}" type="presParOf" srcId="{0DB5F3DC-697D-4404-A57C-CA582BBE43BA}" destId="{E5142768-F8BA-45AA-883B-35DE1C0B24C5}" srcOrd="0" destOrd="0" presId="urn:microsoft.com/office/officeart/2005/8/layout/cycle6"/>
    <dgm:cxn modelId="{20F2BDB8-0A20-4CD8-95FA-D3274E6A7C2F}" type="presParOf" srcId="{0DB5F3DC-697D-4404-A57C-CA582BBE43BA}" destId="{5BE26940-6171-4E02-862A-4815AB459E43}" srcOrd="1" destOrd="0" presId="urn:microsoft.com/office/officeart/2005/8/layout/cycle6"/>
    <dgm:cxn modelId="{833F0B65-0FF2-410F-8DFA-31D7A0E58CC6}" type="presParOf" srcId="{0DB5F3DC-697D-4404-A57C-CA582BBE43BA}" destId="{969FB54C-AC07-43DF-BAD7-6C4231B8AC11}" srcOrd="2" destOrd="0" presId="urn:microsoft.com/office/officeart/2005/8/layout/cycle6"/>
    <dgm:cxn modelId="{21E7627F-FFFD-4DB5-A955-289FD364A85B}" type="presParOf" srcId="{0DB5F3DC-697D-4404-A57C-CA582BBE43BA}" destId="{5EB47BEB-3468-499C-99E5-C167EC2376A3}" srcOrd="3" destOrd="0" presId="urn:microsoft.com/office/officeart/2005/8/layout/cycle6"/>
    <dgm:cxn modelId="{BFB8888E-A8E6-4411-BF05-DEAE9F57DA32}" type="presParOf" srcId="{0DB5F3DC-697D-4404-A57C-CA582BBE43BA}" destId="{05ECFEEC-ED77-4AE2-AC85-A795CAAA0025}" srcOrd="4" destOrd="0" presId="urn:microsoft.com/office/officeart/2005/8/layout/cycle6"/>
    <dgm:cxn modelId="{708921C0-B5CA-44D9-8A06-6CE6C8A66D0D}" type="presParOf" srcId="{0DB5F3DC-697D-4404-A57C-CA582BBE43BA}" destId="{8544B60B-4C54-4168-B451-0351579231D3}" srcOrd="5" destOrd="0" presId="urn:microsoft.com/office/officeart/2005/8/layout/cycle6"/>
    <dgm:cxn modelId="{B1793024-2F86-4357-9564-C18207942B74}" type="presParOf" srcId="{0DB5F3DC-697D-4404-A57C-CA582BBE43BA}" destId="{5F03E9FD-5806-454C-9E36-422E0C9E85FC}" srcOrd="6" destOrd="0" presId="urn:microsoft.com/office/officeart/2005/8/layout/cycle6"/>
    <dgm:cxn modelId="{AE8AC699-47B0-41D7-95EB-FF9690937841}" type="presParOf" srcId="{0DB5F3DC-697D-4404-A57C-CA582BBE43BA}" destId="{C3B45F77-9845-42C1-8F3E-D7A95038E041}" srcOrd="7" destOrd="0" presId="urn:microsoft.com/office/officeart/2005/8/layout/cycle6"/>
    <dgm:cxn modelId="{689BFA02-00AC-43F9-AAB9-BBA3BC9BA983}" type="presParOf" srcId="{0DB5F3DC-697D-4404-A57C-CA582BBE43BA}" destId="{831A365D-414C-4A24-89CF-B770B0832C39}" srcOrd="8" destOrd="0" presId="urn:microsoft.com/office/officeart/2005/8/layout/cycle6"/>
    <dgm:cxn modelId="{408390E1-0172-4AFF-9BE8-4701805021BB}" type="presParOf" srcId="{0DB5F3DC-697D-4404-A57C-CA582BBE43BA}" destId="{F009A6FF-E746-4C5C-A5A3-964E4892DB67}" srcOrd="9" destOrd="0" presId="urn:microsoft.com/office/officeart/2005/8/layout/cycle6"/>
    <dgm:cxn modelId="{F4B73E37-A8A2-4CB3-9E27-D45F4482F180}" type="presParOf" srcId="{0DB5F3DC-697D-4404-A57C-CA582BBE43BA}" destId="{B6C28580-DE6C-4672-AF5B-BD49E8F07BBB}" srcOrd="10" destOrd="0" presId="urn:microsoft.com/office/officeart/2005/8/layout/cycle6"/>
    <dgm:cxn modelId="{B8DCAAB5-5157-4845-9889-8E229C8F0B1C}" type="presParOf" srcId="{0DB5F3DC-697D-4404-A57C-CA582BBE43BA}" destId="{97211CCD-688A-4CC4-B72D-AF62A2ED72F4}" srcOrd="11" destOrd="0" presId="urn:microsoft.com/office/officeart/2005/8/layout/cycle6"/>
    <dgm:cxn modelId="{155F6041-E2A7-4EFB-8904-01D85D83DC88}" type="presParOf" srcId="{0DB5F3DC-697D-4404-A57C-CA582BBE43BA}" destId="{59AD0CB8-8E7C-462C-8CB2-D9FFF28C9CF5}" srcOrd="12" destOrd="0" presId="urn:microsoft.com/office/officeart/2005/8/layout/cycle6"/>
    <dgm:cxn modelId="{25D9AD33-CA7B-45ED-831D-2E8CFF0DFD39}" type="presParOf" srcId="{0DB5F3DC-697D-4404-A57C-CA582BBE43BA}" destId="{9DC3C9DD-25F2-4A9C-A6E6-CD7107909AC4}" srcOrd="13" destOrd="0" presId="urn:microsoft.com/office/officeart/2005/8/layout/cycle6"/>
    <dgm:cxn modelId="{3B09993B-DAD8-48EB-8931-186C53C177E8}" type="presParOf" srcId="{0DB5F3DC-697D-4404-A57C-CA582BBE43BA}" destId="{E6BEF41D-7E90-42DF-BDA2-40A03A471A38}" srcOrd="14" destOrd="0" presId="urn:microsoft.com/office/officeart/2005/8/layout/cycle6"/>
    <dgm:cxn modelId="{C4691401-C7E5-4E3C-8FE8-1F05A262EB62}" type="presParOf" srcId="{0DB5F3DC-697D-4404-A57C-CA582BBE43BA}" destId="{1597BE2C-A96E-40CC-87E7-4F996324AF93}" srcOrd="15" destOrd="0" presId="urn:microsoft.com/office/officeart/2005/8/layout/cycle6"/>
    <dgm:cxn modelId="{C0A5A722-C0BF-4E1C-A8F9-6255AC6D5D45}" type="presParOf" srcId="{0DB5F3DC-697D-4404-A57C-CA582BBE43BA}" destId="{7A2279BD-AAA6-4AC9-832D-E57B001381B4}" srcOrd="16" destOrd="0" presId="urn:microsoft.com/office/officeart/2005/8/layout/cycle6"/>
    <dgm:cxn modelId="{714F70FE-46F3-4C00-8B65-0F4C88E61093}" type="presParOf" srcId="{0DB5F3DC-697D-4404-A57C-CA582BBE43BA}" destId="{1528A13D-0441-4ECB-A683-558EB8E1C331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42768-F8BA-45AA-883B-35DE1C0B24C5}">
      <dsp:nvSpPr>
        <dsp:cNvPr id="0" name=""/>
        <dsp:cNvSpPr/>
      </dsp:nvSpPr>
      <dsp:spPr>
        <a:xfrm>
          <a:off x="3112460" y="-359862"/>
          <a:ext cx="1943997" cy="1336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Politisk forankring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Fra ”kan” til ”skal”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Temadrøftelse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Udvalgsmøder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Fælles forpligtelser</a:t>
          </a:r>
        </a:p>
      </dsp:txBody>
      <dsp:txXfrm>
        <a:off x="3177679" y="-294643"/>
        <a:ext cx="1813559" cy="1205580"/>
      </dsp:txXfrm>
    </dsp:sp>
    <dsp:sp modelId="{969FB54C-AC07-43DF-BAD7-6C4231B8AC11}">
      <dsp:nvSpPr>
        <dsp:cNvPr id="0" name=""/>
        <dsp:cNvSpPr/>
      </dsp:nvSpPr>
      <dsp:spPr>
        <a:xfrm>
          <a:off x="1766657" y="274637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3290681" y="266584"/>
              </a:moveTo>
              <a:arcTo wR="2232695" hR="2232695" stAng="17897112" swAng="15103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47BEB-3468-499C-99E5-C167EC2376A3}">
      <dsp:nvSpPr>
        <dsp:cNvPr id="0" name=""/>
        <dsp:cNvSpPr/>
      </dsp:nvSpPr>
      <dsp:spPr>
        <a:xfrm>
          <a:off x="5143531" y="515590"/>
          <a:ext cx="1943997" cy="2304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Workshop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Vidensdeling (formiddag)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Konkret arbejde (eftermiddag)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Forventning om forberedelse inden workshoppen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Opfølgning efter workshoppen</a:t>
          </a:r>
        </a:p>
      </dsp:txBody>
      <dsp:txXfrm>
        <a:off x="5238429" y="610488"/>
        <a:ext cx="1754201" cy="2114849"/>
      </dsp:txXfrm>
    </dsp:sp>
    <dsp:sp modelId="{8544B60B-4C54-4168-B451-0351579231D3}">
      <dsp:nvSpPr>
        <dsp:cNvPr id="0" name=""/>
        <dsp:cNvSpPr/>
      </dsp:nvSpPr>
      <dsp:spPr>
        <a:xfrm>
          <a:off x="1863337" y="1070129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4412868" y="1751269"/>
              </a:moveTo>
              <a:arcTo wR="2232695" hR="2232695" stAng="20852867" swAng="17979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03E9FD-5806-454C-9E36-422E0C9E85FC}">
      <dsp:nvSpPr>
        <dsp:cNvPr id="0" name=""/>
        <dsp:cNvSpPr/>
      </dsp:nvSpPr>
      <dsp:spPr>
        <a:xfrm>
          <a:off x="5067912" y="2937202"/>
          <a:ext cx="1943997" cy="143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Vidensdeling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 err="1"/>
            <a:t>Vidensbrevet</a:t>
          </a:r>
          <a:endParaRPr lang="da-DK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Workshop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ERFA grupper</a:t>
          </a:r>
        </a:p>
      </dsp:txBody>
      <dsp:txXfrm>
        <a:off x="5138207" y="3007497"/>
        <a:ext cx="1803407" cy="1299409"/>
      </dsp:txXfrm>
    </dsp:sp>
    <dsp:sp modelId="{831A365D-414C-4A24-89CF-B770B0832C39}">
      <dsp:nvSpPr>
        <dsp:cNvPr id="0" name=""/>
        <dsp:cNvSpPr/>
      </dsp:nvSpPr>
      <dsp:spPr>
        <a:xfrm>
          <a:off x="2107357" y="178114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3286846" y="4200864"/>
              </a:moveTo>
              <a:arcTo wR="2232695" hR="2232695" stAng="3709591" swAng="56804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9A6FF-E746-4C5C-A5A3-964E4892DB67}">
      <dsp:nvSpPr>
        <dsp:cNvPr id="0" name=""/>
        <dsp:cNvSpPr/>
      </dsp:nvSpPr>
      <dsp:spPr>
        <a:xfrm>
          <a:off x="3108549" y="3754147"/>
          <a:ext cx="1943997" cy="20099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Virksomhederne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Hvad ønsker virksomhederne?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Hvordan kan kommunerne understøtte samarbejdet?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Hvem tager kontakt til virksomhederne?</a:t>
          </a:r>
        </a:p>
      </dsp:txBody>
      <dsp:txXfrm>
        <a:off x="3203447" y="3849045"/>
        <a:ext cx="1754201" cy="1820190"/>
      </dsp:txXfrm>
    </dsp:sp>
    <dsp:sp modelId="{97211CCD-688A-4CC4-B72D-AF62A2ED72F4}">
      <dsp:nvSpPr>
        <dsp:cNvPr id="0" name=""/>
        <dsp:cNvSpPr/>
      </dsp:nvSpPr>
      <dsp:spPr>
        <a:xfrm>
          <a:off x="1743996" y="253203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1360942" y="4288169"/>
              </a:moveTo>
              <a:arcTo wR="2232695" hR="2232695" stAng="6778945" swAng="59237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AD0CB8-8E7C-462C-8CB2-D9FFF28C9CF5}">
      <dsp:nvSpPr>
        <dsp:cNvPr id="0" name=""/>
        <dsp:cNvSpPr/>
      </dsp:nvSpPr>
      <dsp:spPr>
        <a:xfrm>
          <a:off x="1143896" y="2919331"/>
          <a:ext cx="1943997" cy="143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Handicap jobkaravane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En i hver kommune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Evt. i samme uge med KKR åbning</a:t>
          </a:r>
        </a:p>
      </dsp:txBody>
      <dsp:txXfrm>
        <a:off x="1214191" y="2989626"/>
        <a:ext cx="1803407" cy="1299409"/>
      </dsp:txXfrm>
    </dsp:sp>
    <dsp:sp modelId="{E6BEF41D-7E90-42DF-BDA2-40A03A471A38}">
      <dsp:nvSpPr>
        <dsp:cNvPr id="0" name=""/>
        <dsp:cNvSpPr/>
      </dsp:nvSpPr>
      <dsp:spPr>
        <a:xfrm>
          <a:off x="1720677" y="-89149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138571" y="3007017"/>
              </a:moveTo>
              <a:arcTo wR="2232695" hR="2232695" stAng="9582458" swAng="235486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7BE2C-A96E-40CC-87E7-4F996324AF93}">
      <dsp:nvSpPr>
        <dsp:cNvPr id="0" name=""/>
        <dsp:cNvSpPr/>
      </dsp:nvSpPr>
      <dsp:spPr>
        <a:xfrm>
          <a:off x="1022956" y="467219"/>
          <a:ext cx="1943997" cy="2304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800" kern="1200" dirty="0"/>
            <a:t>Formaliseret samarbejde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Måltal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Kommunale løntilskudsjobs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Fælles pjece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Standardkontrakter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Private tilbud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 dirty="0"/>
            <a:t>Medarbejderudveksling</a:t>
          </a:r>
        </a:p>
      </dsp:txBody>
      <dsp:txXfrm>
        <a:off x="1117854" y="562117"/>
        <a:ext cx="1754201" cy="2114204"/>
      </dsp:txXfrm>
    </dsp:sp>
    <dsp:sp modelId="{1528A13D-0441-4ECB-A683-558EB8E1C331}">
      <dsp:nvSpPr>
        <dsp:cNvPr id="0" name=""/>
        <dsp:cNvSpPr/>
      </dsp:nvSpPr>
      <dsp:spPr>
        <a:xfrm>
          <a:off x="1374447" y="465469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1593947" y="93319"/>
              </a:moveTo>
              <a:arcTo wR="2232695" hR="2232695" stAng="15202565" swAng="22706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CAF92-2896-49E0-80EB-08BDE1783826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DCED4-9626-40B6-B91B-B39ADB74BA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1060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DCED4-9626-40B6-B91B-B39ADB74BA12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748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Regeringen har peget på, at 13.000 flere skal i beskæftigelse. Da Nordjylland ca. udgør 10 pct. bliver det til 1.300 borgere.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DCED4-9626-40B6-B91B-B39ADB74BA12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6815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Det er ikke tanken, at du skal nævne alle personer, men blot nævne, at vi dækker mange områder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DCED4-9626-40B6-B91B-B39ADB74BA12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1023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DCED4-9626-40B6-B91B-B39ADB74BA12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6176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DCED4-9626-40B6-B91B-B39ADB74BA12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1251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DCED4-9626-40B6-B91B-B39ADB74BA12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4014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63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719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055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687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214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025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890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661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365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650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5628E42-FEE9-43EF-97D7-3350F6952823}" type="datetimeFigureOut">
              <a:rPr lang="da-DK" smtClean="0"/>
              <a:t>21-05-2019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BE0AA5E-EF75-4B8E-A432-0711198DCF3C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3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00051" y="1510879"/>
            <a:ext cx="10622140" cy="1514800"/>
          </a:xfrm>
        </p:spPr>
        <p:txBody>
          <a:bodyPr>
            <a:normAutofit/>
          </a:bodyPr>
          <a:lstStyle/>
          <a:p>
            <a:r>
              <a:rPr lang="da-DK" sz="5400" dirty="0"/>
              <a:t>Socialfagligt fokus på beskæftigelse</a:t>
            </a:r>
          </a:p>
        </p:txBody>
      </p:sp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6609432" cy="1143000"/>
          </a:xfrm>
        </p:spPr>
        <p:txBody>
          <a:bodyPr/>
          <a:lstStyle/>
          <a:p>
            <a:r>
              <a:rPr lang="da-DK" dirty="0"/>
              <a:t>Arbejdsgruppens rammer og mandat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BF7FF1FE-9A13-4E14-AE90-30D6648F7E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770" y="3429000"/>
            <a:ext cx="4550229" cy="286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1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Formålet med gruppen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2172D3C-FE97-4608-A728-6B783D5BE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sym typeface="Wingdings" panose="05000000000000000000" pitchFamily="2" charset="2"/>
              </a:rPr>
              <a:t>Ifølge Regeringen skal 1.300 nordjyske borgere med et handicap i beskæftigelse.</a:t>
            </a:r>
          </a:p>
          <a:p>
            <a:r>
              <a:rPr lang="da-DK" dirty="0">
                <a:sym typeface="Wingdings" panose="05000000000000000000" pitchFamily="2" charset="2"/>
              </a:rPr>
              <a:t>Nordjysk Socialaftale: Beskæftigelse  </a:t>
            </a:r>
            <a:r>
              <a:rPr lang="da-DK" dirty="0" err="1">
                <a:sym typeface="Wingdings" panose="05000000000000000000" pitchFamily="2" charset="2"/>
              </a:rPr>
              <a:t>Egenmestring</a:t>
            </a:r>
            <a:endParaRPr lang="da-DK" dirty="0">
              <a:sym typeface="Wingdings" panose="05000000000000000000" pitchFamily="2" charset="2"/>
            </a:endParaRPr>
          </a:p>
          <a:p>
            <a:r>
              <a:rPr lang="da-DK" sz="1400" dirty="0">
                <a:sym typeface="Wingdings" panose="05000000000000000000" pitchFamily="2" charset="2"/>
              </a:rPr>
              <a:t>Vision: </a:t>
            </a:r>
            <a:r>
              <a:rPr lang="da-DK" sz="1400" i="1" dirty="0"/>
              <a:t>”</a:t>
            </a:r>
            <a:r>
              <a:rPr lang="da-DK" sz="1400" dirty="0"/>
              <a:t> </a:t>
            </a:r>
            <a:r>
              <a:rPr lang="da-DK" sz="1400" i="1" dirty="0"/>
              <a:t>Alle borgere skal have muligheden for et meningsfuldt arbejdsliv, hvilket de nordjyske kommuner vil understøtte gennem et øget fokus på socialfaglige tiltag, der kan øge borgerens mestringsevne”</a:t>
            </a:r>
            <a:endParaRPr lang="da-DK" sz="1400" dirty="0"/>
          </a:p>
          <a:p>
            <a:endParaRPr lang="da-DK" dirty="0">
              <a:sym typeface="Wingdings" panose="05000000000000000000" pitchFamily="2" charset="2"/>
            </a:endParaRPr>
          </a:p>
          <a:p>
            <a:r>
              <a:rPr lang="da-DK" dirty="0">
                <a:sym typeface="Wingdings" panose="05000000000000000000" pitchFamily="2" charset="2"/>
              </a:rPr>
              <a:t>Kommissorium: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600" dirty="0">
                <a:sym typeface="Wingdings" panose="05000000000000000000" pitchFamily="2" charset="2"/>
              </a:rPr>
              <a:t> Afdække viden </a:t>
            </a:r>
            <a:r>
              <a:rPr lang="da-DK" sz="1200" dirty="0">
                <a:sym typeface="Wingdings" panose="05000000000000000000" pitchFamily="2" charset="2"/>
              </a:rPr>
              <a:t>(Hvad virker/virker ikke, herunder en opnå en fælles forståelse på tværs af faglighed)</a:t>
            </a:r>
            <a:endParaRPr lang="da-DK" sz="1600" dirty="0"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600" dirty="0">
                <a:sym typeface="Wingdings" panose="05000000000000000000" pitchFamily="2" charset="2"/>
              </a:rPr>
              <a:t> Forankring på tværs </a:t>
            </a:r>
            <a:r>
              <a:rPr lang="da-DK" sz="1200" dirty="0">
                <a:sym typeface="Wingdings" panose="05000000000000000000" pitchFamily="2" charset="2"/>
              </a:rPr>
              <a:t>(Horisontalt: forvaltninger og organisationer. Vertikalt: Fra medarbejder til politiske niveau)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600" dirty="0">
                <a:sym typeface="Wingdings" panose="05000000000000000000" pitchFamily="2" charset="2"/>
              </a:rPr>
              <a:t> Udbredelse af viden </a:t>
            </a:r>
            <a:r>
              <a:rPr lang="da-DK" sz="1200" dirty="0">
                <a:sym typeface="Wingdings" panose="05000000000000000000" pitchFamily="2" charset="2"/>
              </a:rPr>
              <a:t>(Arbejdsgruppens arbejde skal ud og virke i kommunerne på tværs af faglige skel)</a:t>
            </a:r>
            <a:endParaRPr lang="da-DK" sz="1600" dirty="0">
              <a:sym typeface="Wingdings" panose="05000000000000000000" pitchFamily="2" charset="2"/>
            </a:endParaRPr>
          </a:p>
          <a:p>
            <a:endParaRPr lang="da-DK" dirty="0">
              <a:sym typeface="Wingdings" panose="05000000000000000000" pitchFamily="2" charset="2"/>
            </a:endParaRPr>
          </a:p>
          <a:p>
            <a:r>
              <a:rPr lang="da-DK" b="1" dirty="0">
                <a:solidFill>
                  <a:srgbClr val="FF0000"/>
                </a:solidFill>
              </a:rPr>
              <a:t>Men hvor langt må arbejdsgruppen gå – hvad er deres mandat?</a:t>
            </a:r>
          </a:p>
        </p:txBody>
      </p:sp>
    </p:spTree>
    <p:extLst>
      <p:ext uri="{BB962C8B-B14F-4D97-AF65-F5344CB8AC3E}">
        <p14:creationId xmlns:p14="http://schemas.microsoft.com/office/powerpoint/2010/main" val="85669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Arbejdsgruppens sammensætning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2172D3C-FE97-4608-A728-6B783D5BE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800" dirty="0">
                <a:sym typeface="Wingdings" panose="05000000000000000000" pitchFamily="2" charset="2"/>
              </a:rPr>
              <a:t>Beskæftigelsesområdet: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Cita Nielsen, Teamleder på jobcenteret, Thisted Kommune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Lidi Nielsen, Jobkonsulent, Rebild Kommune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Anne Mette Hastrup, Teamleder på jobcenteret, Hjørring Kommune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0" lvl="0" indent="0">
              <a:spcBef>
                <a:spcPts val="0"/>
              </a:spcBef>
              <a:buNone/>
            </a:pPr>
            <a:r>
              <a:rPr lang="da-DK" sz="1800" dirty="0"/>
              <a:t>Ungeområdet (STU):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Lone Kristensen, STU-konsulent, Aalborg Kommune</a:t>
            </a:r>
          </a:p>
          <a:p>
            <a:pPr marL="0" lvl="0" indent="0">
              <a:spcBef>
                <a:spcPts val="0"/>
              </a:spcBef>
              <a:buNone/>
            </a:pPr>
            <a:endParaRPr lang="da-DK" sz="1200" dirty="0"/>
          </a:p>
          <a:p>
            <a:pPr marL="0" indent="0">
              <a:spcBef>
                <a:spcPts val="0"/>
              </a:spcBef>
              <a:buNone/>
            </a:pPr>
            <a:r>
              <a:rPr lang="da-DK" sz="1800" dirty="0"/>
              <a:t>Voksen handicap- og psykiatriområdet: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Karen Vraa Jensen , Leder af visitationen, Brønderslev Kommune (myndighedsområdet)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Nils Skovbakke, Leder af dagtilbuddene, Morsø Kommune (</a:t>
            </a:r>
            <a:r>
              <a:rPr lang="da-DK" sz="1200" dirty="0" err="1"/>
              <a:t>udførerområdet</a:t>
            </a:r>
            <a:r>
              <a:rPr lang="da-DK" sz="1200" dirty="0"/>
              <a:t>)</a:t>
            </a:r>
          </a:p>
          <a:p>
            <a:pPr marL="0" lvl="0" indent="0">
              <a:spcBef>
                <a:spcPts val="0"/>
              </a:spcBef>
              <a:buNone/>
            </a:pPr>
            <a:endParaRPr lang="da-DK" sz="1200" dirty="0"/>
          </a:p>
          <a:p>
            <a:pPr marL="0" lvl="0" indent="0">
              <a:spcBef>
                <a:spcPts val="0"/>
              </a:spcBef>
              <a:buNone/>
            </a:pPr>
            <a:r>
              <a:rPr lang="da-DK" sz="1800" dirty="0"/>
              <a:t>Virksomhedsrepræsentant: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Claus Bergman Hansen, projektleder, </a:t>
            </a:r>
            <a:r>
              <a:rPr lang="da-DK" sz="1200" dirty="0" err="1"/>
              <a:t>KLAPjob</a:t>
            </a:r>
            <a:endParaRPr lang="da-DK" sz="1200" dirty="0"/>
          </a:p>
          <a:p>
            <a:pPr marL="0" indent="0">
              <a:spcBef>
                <a:spcPts val="0"/>
              </a:spcBef>
              <a:buNone/>
            </a:pPr>
            <a:endParaRPr lang="da-DK" sz="1200" dirty="0"/>
          </a:p>
          <a:p>
            <a:pPr marL="0" indent="0">
              <a:spcBef>
                <a:spcPts val="0"/>
              </a:spcBef>
              <a:buNone/>
            </a:pPr>
            <a:r>
              <a:rPr lang="da-DK" sz="1800" dirty="0"/>
              <a:t>Borgerrepræsentanter: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Monika Jessen, Brugerpanelet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200" dirty="0"/>
              <a:t>Peter Raun Wenøe, Brugerpanelet</a:t>
            </a:r>
          </a:p>
          <a:p>
            <a:pPr marL="0" indent="0">
              <a:spcBef>
                <a:spcPts val="0"/>
              </a:spcBef>
              <a:buNone/>
            </a:pPr>
            <a:endParaRPr lang="da-DK" sz="1800" dirty="0"/>
          </a:p>
          <a:p>
            <a:pPr marL="0" lvl="0" indent="0">
              <a:spcBef>
                <a:spcPts val="0"/>
              </a:spcBef>
              <a:buNone/>
            </a:pPr>
            <a:endParaRPr lang="da-DK" sz="1800" dirty="0"/>
          </a:p>
          <a:p>
            <a:endParaRPr lang="da-D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89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Gruppens valg af målgrupper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2172D3C-FE97-4608-A728-6B783D5B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231120" cy="4023360"/>
          </a:xfrm>
        </p:spPr>
        <p:txBody>
          <a:bodyPr/>
          <a:lstStyle/>
          <a:p>
            <a:pPr marL="0" indent="0">
              <a:buNone/>
            </a:pPr>
            <a:r>
              <a:rPr lang="da-DK" dirty="0">
                <a:solidFill>
                  <a:schemeClr val="tx1"/>
                </a:solidFill>
              </a:rPr>
              <a:t>Arbejdsgruppen har udpeget to målgrupper, som der ønskes fokus på:</a:t>
            </a:r>
          </a:p>
          <a:p>
            <a:pPr marL="0" indent="0">
              <a:buNone/>
            </a:pPr>
            <a:endParaRPr lang="da-DK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/>
                </a:solidFill>
              </a:rPr>
              <a:t> Borgere med en førtidspension, som ønsker at komme i beskæftigelse </a:t>
            </a:r>
            <a:r>
              <a:rPr lang="da-DK" sz="1600" i="1" dirty="0">
                <a:solidFill>
                  <a:schemeClr val="tx1"/>
                </a:solidFill>
              </a:rPr>
              <a:t>(begynder med denne målgruppe)</a:t>
            </a:r>
            <a:endParaRPr lang="da-DK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tx1"/>
                </a:solidFill>
              </a:rPr>
              <a:t> Beskæftigelsesindsatser til borgere med en psykiatrisk lidelse</a:t>
            </a:r>
          </a:p>
          <a:p>
            <a:pPr marL="0" indent="0">
              <a:buNone/>
            </a:pP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7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Gruppens ønsker for produkter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2172D3C-FE97-4608-A728-6B783D5BE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 Politisk forankring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 Vidensdeling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 Formaliseret samarbejde på tværs af kommunerne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 Workshop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 Handicap jobkaravane</a:t>
            </a:r>
          </a:p>
          <a:p>
            <a:pPr marL="457200" indent="-457200">
              <a:buFont typeface="+mj-lt"/>
              <a:buAutoNum type="arabicPeriod"/>
            </a:pPr>
            <a:r>
              <a:rPr lang="da-DK" dirty="0">
                <a:solidFill>
                  <a:schemeClr val="tx1"/>
                </a:solidFill>
              </a:rPr>
              <a:t> Virksomhederne</a:t>
            </a:r>
          </a:p>
        </p:txBody>
      </p:sp>
    </p:spTree>
    <p:extLst>
      <p:ext uri="{BB962C8B-B14F-4D97-AF65-F5344CB8AC3E}">
        <p14:creationId xmlns:p14="http://schemas.microsoft.com/office/powerpoint/2010/main" val="54105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7E5A4F2-2534-49DE-812B-35B6C2737B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31390"/>
              </p:ext>
            </p:extLst>
          </p:nvPr>
        </p:nvGraphicFramePr>
        <p:xfrm>
          <a:off x="2032000" y="4402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5200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">
  <a:themeElements>
    <a:clrScheme name="Brugerdefineret 9">
      <a:dk1>
        <a:sysClr val="windowText" lastClr="000000"/>
      </a:dk1>
      <a:lt1>
        <a:sysClr val="window" lastClr="FFFFFF"/>
      </a:lt1>
      <a:dk2>
        <a:srgbClr val="140667"/>
      </a:dk2>
      <a:lt2>
        <a:srgbClr val="FFFFFF"/>
      </a:lt2>
      <a:accent1>
        <a:srgbClr val="E97D2C"/>
      </a:accent1>
      <a:accent2>
        <a:srgbClr val="00496A"/>
      </a:accent2>
      <a:accent3>
        <a:srgbClr val="5CC4B7"/>
      </a:accent3>
      <a:accent4>
        <a:srgbClr val="EE276A"/>
      </a:accent4>
      <a:accent5>
        <a:srgbClr val="7392E9"/>
      </a:accent5>
      <a:accent6>
        <a:srgbClr val="31877D"/>
      </a:accent6>
      <a:hlink>
        <a:srgbClr val="140667"/>
      </a:hlink>
      <a:folHlink>
        <a:srgbClr val="1D47BB"/>
      </a:folHlink>
    </a:clrScheme>
    <a:fontScheme name="Retr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848</TotalTime>
  <Words>423</Words>
  <Application>Microsoft Office PowerPoint</Application>
  <PresentationFormat>Widescreen</PresentationFormat>
  <Paragraphs>81</Paragraphs>
  <Slides>6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Retro</vt:lpstr>
      <vt:lpstr>Socialfagligt fokus på beskæftigelse</vt:lpstr>
      <vt:lpstr>Formålet med gruppen</vt:lpstr>
      <vt:lpstr>Arbejdsgruppens sammensætning</vt:lpstr>
      <vt:lpstr>Gruppens valg af målgrupper</vt:lpstr>
      <vt:lpstr>Gruppens ønsker for produkter</vt:lpstr>
      <vt:lpstr>PowerPoint-præsentation</vt:lpstr>
    </vt:vector>
  </TitlesOfParts>
  <Company>Aalborg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Kick-off af fokusområdet: ”Socialfagligt fokus på beskæftigelse”</dc:title>
  <dc:creator>Morten Aggerholm</dc:creator>
  <cp:lastModifiedBy>Morten Aggerholm</cp:lastModifiedBy>
  <cp:revision>51</cp:revision>
  <dcterms:created xsi:type="dcterms:W3CDTF">2018-11-24T19:34:39Z</dcterms:created>
  <dcterms:modified xsi:type="dcterms:W3CDTF">2019-05-21T07:08:23Z</dcterms:modified>
</cp:coreProperties>
</file>