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u1r" ContentType="image/x-emf"/>
  <Default Extension="wlu" ContentType="image/x-e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91"/>
  </p:sldMasterIdLst>
  <p:notesMasterIdLst>
    <p:notesMasterId r:id="rId101"/>
  </p:notesMasterIdLst>
  <p:handoutMasterIdLst>
    <p:handoutMasterId r:id="rId102"/>
  </p:handoutMasterIdLst>
  <p:sldIdLst>
    <p:sldId id="409" r:id="rId92"/>
    <p:sldId id="412" r:id="rId93"/>
    <p:sldId id="413" r:id="rId94"/>
    <p:sldId id="415" r:id="rId95"/>
    <p:sldId id="417" r:id="rId96"/>
    <p:sldId id="416" r:id="rId97"/>
    <p:sldId id="382" r:id="rId98"/>
    <p:sldId id="418" r:id="rId99"/>
    <p:sldId id="419" r:id="rId10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llemlayout 4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90" autoAdjust="0"/>
  </p:normalViewPr>
  <p:slideViewPr>
    <p:cSldViewPr snapToGrid="0" showGuides="1">
      <p:cViewPr varScale="1">
        <p:scale>
          <a:sx n="112" d="100"/>
          <a:sy n="112" d="100"/>
        </p:scale>
        <p:origin x="378" y="96"/>
      </p:cViewPr>
      <p:guideLst/>
    </p:cSldViewPr>
  </p:slideViewPr>
  <p:outlineViewPr>
    <p:cViewPr>
      <p:scale>
        <a:sx n="33" d="100"/>
        <a:sy n="33" d="100"/>
      </p:scale>
      <p:origin x="0" y="-1150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092" y="90"/>
      </p:cViewPr>
      <p:guideLst/>
    </p:cSldViewPr>
  </p:notesViewPr>
  <p:gridSpacing cx="50400" cy="504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customXml" Target="../customXml/item87.xml"/><Relationship Id="rId102"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customXml" Target="../customXml/item90.xml"/><Relationship Id="rId95" Type="http://schemas.openxmlformats.org/officeDocument/2006/relationships/slide" Target="slides/slide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9.xml"/><Relationship Id="rId105"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slide" Target="slides/slide2.xml"/><Relationship Id="rId98" Type="http://schemas.openxmlformats.org/officeDocument/2006/relationships/slide" Target="slides/slide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slideMaster" Target="slideMasters/slideMaster1.xml"/><Relationship Id="rId96"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slide" Target="slides/slide3.xml"/><Relationship Id="rId99" Type="http://schemas.openxmlformats.org/officeDocument/2006/relationships/slide" Target="slides/slide8.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41F4A-15CE-4FD2-A072-FFD4151FCE2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da-DK"/>
        </a:p>
      </dgm:t>
    </dgm:pt>
    <dgm:pt modelId="{AEEE9B57-E1F0-4882-A385-30AFB80CCD8E}">
      <dgm:prSet phldrT="[Tekst]"/>
      <dgm:spPr/>
      <dgm:t>
        <a:bodyPr/>
        <a:lstStyle/>
        <a:p>
          <a:r>
            <a:rPr lang="da-DK" dirty="0"/>
            <a:t>Rammen for indflytningen (før)</a:t>
          </a:r>
        </a:p>
      </dgm:t>
    </dgm:pt>
    <dgm:pt modelId="{5CBC7C22-39C8-4FCA-9352-0D6877FF2ED9}" type="parTrans" cxnId="{D13268BA-3699-4D87-8BEF-E032B7223A4C}">
      <dgm:prSet/>
      <dgm:spPr/>
      <dgm:t>
        <a:bodyPr/>
        <a:lstStyle/>
        <a:p>
          <a:endParaRPr lang="da-DK"/>
        </a:p>
      </dgm:t>
    </dgm:pt>
    <dgm:pt modelId="{5F9F4D93-CEE2-47D8-9F70-8406AC6C2398}" type="sibTrans" cxnId="{D13268BA-3699-4D87-8BEF-E032B7223A4C}">
      <dgm:prSet/>
      <dgm:spPr/>
      <dgm:t>
        <a:bodyPr/>
        <a:lstStyle/>
        <a:p>
          <a:endParaRPr lang="da-DK"/>
        </a:p>
      </dgm:t>
    </dgm:pt>
    <dgm:pt modelId="{2B3F7FE9-DBA8-4D6F-B6B5-E19526D91004}">
      <dgm:prSet phldrT="[Tekst]"/>
      <dgm:spPr/>
      <dgm:t>
        <a:bodyPr/>
        <a:lstStyle/>
        <a:p>
          <a:pPr>
            <a:buFontTx/>
            <a:buNone/>
          </a:pPr>
          <a:r>
            <a:rPr lang="da-DK" dirty="0"/>
            <a:t>Tilgængelige oplysninger formidles til hele personalegruppen </a:t>
          </a:r>
        </a:p>
      </dgm:t>
    </dgm:pt>
    <dgm:pt modelId="{2F46BE42-05EA-4311-BC29-190AAC64230E}" type="parTrans" cxnId="{801BA296-470A-4589-862A-72E38E9D00BC}">
      <dgm:prSet/>
      <dgm:spPr/>
      <dgm:t>
        <a:bodyPr/>
        <a:lstStyle/>
        <a:p>
          <a:endParaRPr lang="da-DK"/>
        </a:p>
      </dgm:t>
    </dgm:pt>
    <dgm:pt modelId="{A82E1C66-FB9A-49EE-BAC3-EE95F169EA36}" type="sibTrans" cxnId="{801BA296-470A-4589-862A-72E38E9D00BC}">
      <dgm:prSet/>
      <dgm:spPr/>
      <dgm:t>
        <a:bodyPr/>
        <a:lstStyle/>
        <a:p>
          <a:endParaRPr lang="da-DK"/>
        </a:p>
      </dgm:t>
    </dgm:pt>
    <dgm:pt modelId="{FD923706-CDE0-4DCB-A9B4-DCFA0E4D6DBD}">
      <dgm:prSet phldrT="[Tekst]"/>
      <dgm:spPr/>
      <dgm:t>
        <a:bodyPr/>
        <a:lstStyle/>
        <a:p>
          <a:r>
            <a:rPr lang="da-DK" dirty="0"/>
            <a:t>Ved indflytning</a:t>
          </a:r>
        </a:p>
      </dgm:t>
    </dgm:pt>
    <dgm:pt modelId="{00B24702-EC74-44BF-8868-D7B4B4B35187}" type="parTrans" cxnId="{2038B770-3429-4FE4-ADCC-A9C2C97A6D5A}">
      <dgm:prSet/>
      <dgm:spPr/>
      <dgm:t>
        <a:bodyPr/>
        <a:lstStyle/>
        <a:p>
          <a:endParaRPr lang="da-DK"/>
        </a:p>
      </dgm:t>
    </dgm:pt>
    <dgm:pt modelId="{F7331AFE-133C-4BFA-ABE0-0EB499AA5BD4}" type="sibTrans" cxnId="{2038B770-3429-4FE4-ADCC-A9C2C97A6D5A}">
      <dgm:prSet/>
      <dgm:spPr/>
      <dgm:t>
        <a:bodyPr/>
        <a:lstStyle/>
        <a:p>
          <a:endParaRPr lang="da-DK"/>
        </a:p>
      </dgm:t>
    </dgm:pt>
    <dgm:pt modelId="{EEFAB421-3254-43FB-B8F0-88CBFAA24418}">
      <dgm:prSet phldrT="[Tekst]"/>
      <dgm:spPr/>
      <dgm:t>
        <a:bodyPr/>
        <a:lstStyle/>
        <a:p>
          <a:r>
            <a:rPr lang="da-DK" dirty="0"/>
            <a:t>Der etableres en arbejdsplads uden for borgers lejlighed (nærhed)</a:t>
          </a:r>
        </a:p>
      </dgm:t>
    </dgm:pt>
    <dgm:pt modelId="{1565923A-A08B-4A4B-B23E-44869806243A}" type="parTrans" cxnId="{6B436C4C-7566-42DB-818B-03704885510C}">
      <dgm:prSet/>
      <dgm:spPr/>
      <dgm:t>
        <a:bodyPr/>
        <a:lstStyle/>
        <a:p>
          <a:endParaRPr lang="da-DK"/>
        </a:p>
      </dgm:t>
    </dgm:pt>
    <dgm:pt modelId="{A5785D60-07FE-40D0-ACED-17291C94B667}" type="sibTrans" cxnId="{6B436C4C-7566-42DB-818B-03704885510C}">
      <dgm:prSet/>
      <dgm:spPr/>
      <dgm:t>
        <a:bodyPr/>
        <a:lstStyle/>
        <a:p>
          <a:endParaRPr lang="da-DK"/>
        </a:p>
      </dgm:t>
    </dgm:pt>
    <dgm:pt modelId="{4682D00F-0099-4C51-8961-EDB6CD25125B}">
      <dgm:prSet phldrT="[Tekst]"/>
      <dgm:spPr/>
      <dgm:t>
        <a:bodyPr/>
        <a:lstStyle/>
        <a:p>
          <a:r>
            <a:rPr lang="da-DK" dirty="0"/>
            <a:t>Efter indflytning</a:t>
          </a:r>
        </a:p>
      </dgm:t>
    </dgm:pt>
    <dgm:pt modelId="{6F712795-A043-4FAC-B638-14FED264A413}" type="parTrans" cxnId="{76B15540-18DE-474F-85F1-1D30D3240476}">
      <dgm:prSet/>
      <dgm:spPr/>
      <dgm:t>
        <a:bodyPr/>
        <a:lstStyle/>
        <a:p>
          <a:endParaRPr lang="da-DK"/>
        </a:p>
      </dgm:t>
    </dgm:pt>
    <dgm:pt modelId="{D01DEE31-BF04-4542-872F-65F8C8CF5224}" type="sibTrans" cxnId="{76B15540-18DE-474F-85F1-1D30D3240476}">
      <dgm:prSet/>
      <dgm:spPr/>
      <dgm:t>
        <a:bodyPr/>
        <a:lstStyle/>
        <a:p>
          <a:endParaRPr lang="da-DK"/>
        </a:p>
      </dgm:t>
    </dgm:pt>
    <dgm:pt modelId="{9C8F1A42-D8E1-45EF-ACD4-69C9414349F3}">
      <dgm:prSet phldrT="[Tekst]"/>
      <dgm:spPr/>
      <dgm:t>
        <a:bodyPr/>
        <a:lstStyle/>
        <a:p>
          <a:r>
            <a:rPr lang="da-DK" dirty="0"/>
            <a:t>Fokus på at basale behov dækkes </a:t>
          </a:r>
        </a:p>
        <a:p>
          <a:r>
            <a:rPr lang="da-DK" dirty="0"/>
            <a:t>Ens arbejdsgange (ofte x 3 pers)</a:t>
          </a:r>
        </a:p>
        <a:p>
          <a:r>
            <a:rPr lang="da-DK" dirty="0"/>
            <a:t>Vidensdeling og faglig refleksion</a:t>
          </a:r>
        </a:p>
        <a:p>
          <a:r>
            <a:rPr lang="da-DK" dirty="0"/>
            <a:t>Rammeskift</a:t>
          </a:r>
        </a:p>
        <a:p>
          <a:r>
            <a:rPr lang="da-DK" dirty="0"/>
            <a:t>Fokus på </a:t>
          </a:r>
          <a:r>
            <a:rPr lang="da-DK" b="1" dirty="0"/>
            <a:t>at være </a:t>
          </a:r>
          <a:r>
            <a:rPr lang="da-DK" b="0" dirty="0"/>
            <a:t>fremfor </a:t>
          </a:r>
          <a:r>
            <a:rPr lang="da-DK" b="1" dirty="0"/>
            <a:t>at gøre</a:t>
          </a:r>
        </a:p>
      </dgm:t>
    </dgm:pt>
    <dgm:pt modelId="{B579AA3A-922C-4FA1-8E70-821A54269A5D}" type="parTrans" cxnId="{82B313E8-6E30-49C3-904B-069E9BA561EF}">
      <dgm:prSet/>
      <dgm:spPr/>
      <dgm:t>
        <a:bodyPr/>
        <a:lstStyle/>
        <a:p>
          <a:endParaRPr lang="da-DK"/>
        </a:p>
      </dgm:t>
    </dgm:pt>
    <dgm:pt modelId="{B69B7F46-3E80-436E-93C5-2C86B43843D4}" type="sibTrans" cxnId="{82B313E8-6E30-49C3-904B-069E9BA561EF}">
      <dgm:prSet/>
      <dgm:spPr/>
      <dgm:t>
        <a:bodyPr/>
        <a:lstStyle/>
        <a:p>
          <a:endParaRPr lang="da-DK"/>
        </a:p>
      </dgm:t>
    </dgm:pt>
    <dgm:pt modelId="{B856AFEA-FBC1-4589-BF7C-7C6A09EE39DD}">
      <dgm:prSet/>
      <dgm:spPr/>
      <dgm:t>
        <a:bodyPr/>
        <a:lstStyle/>
        <a:p>
          <a:pPr>
            <a:buFontTx/>
            <a:buNone/>
          </a:pPr>
          <a:r>
            <a:rPr lang="da-DK" dirty="0"/>
            <a:t>Detaljeret indflytningsplan på 10 dage </a:t>
          </a:r>
        </a:p>
      </dgm:t>
    </dgm:pt>
    <dgm:pt modelId="{9B284765-7363-4694-9FC0-60CD6C27F4BC}" type="parTrans" cxnId="{8417324C-0832-4C35-BB1D-37F3C73B9F9C}">
      <dgm:prSet/>
      <dgm:spPr/>
      <dgm:t>
        <a:bodyPr/>
        <a:lstStyle/>
        <a:p>
          <a:endParaRPr lang="da-DK"/>
        </a:p>
      </dgm:t>
    </dgm:pt>
    <dgm:pt modelId="{0FEC34C5-1D0A-4C63-9921-D248279FE31B}" type="sibTrans" cxnId="{8417324C-0832-4C35-BB1D-37F3C73B9F9C}">
      <dgm:prSet/>
      <dgm:spPr/>
      <dgm:t>
        <a:bodyPr/>
        <a:lstStyle/>
        <a:p>
          <a:endParaRPr lang="da-DK"/>
        </a:p>
      </dgm:t>
    </dgm:pt>
    <dgm:pt modelId="{523ECD54-C331-44A1-8E3D-E9DBF6708273}">
      <dgm:prSet/>
      <dgm:spPr/>
      <dgm:t>
        <a:bodyPr/>
        <a:lstStyle/>
        <a:p>
          <a:pPr>
            <a:buFontTx/>
            <a:buNone/>
          </a:pPr>
          <a:r>
            <a:rPr lang="da-DK" dirty="0"/>
            <a:t>Der planlægges med medarbejder nr. 2 </a:t>
          </a:r>
        </a:p>
      </dgm:t>
    </dgm:pt>
    <dgm:pt modelId="{B77A5AFC-D51A-4B91-81A9-CC3F3D5E959C}" type="parTrans" cxnId="{BAED1C28-942F-4A24-930F-2CD47A09683E}">
      <dgm:prSet/>
      <dgm:spPr/>
      <dgm:t>
        <a:bodyPr/>
        <a:lstStyle/>
        <a:p>
          <a:endParaRPr lang="da-DK"/>
        </a:p>
      </dgm:t>
    </dgm:pt>
    <dgm:pt modelId="{3A9C92E2-0524-4285-9B35-2C83BE0EEE08}" type="sibTrans" cxnId="{BAED1C28-942F-4A24-930F-2CD47A09683E}">
      <dgm:prSet/>
      <dgm:spPr/>
      <dgm:t>
        <a:bodyPr/>
        <a:lstStyle/>
        <a:p>
          <a:endParaRPr lang="da-DK"/>
        </a:p>
      </dgm:t>
    </dgm:pt>
    <dgm:pt modelId="{2A1CECEF-2021-4C44-9D9D-7B5FD938644F}">
      <dgm:prSet/>
      <dgm:spPr/>
      <dgm:t>
        <a:bodyPr/>
        <a:lstStyle/>
        <a:p>
          <a:r>
            <a:rPr lang="da-DK" dirty="0"/>
            <a:t>Indsats 1: Fokus på at borger føler sig hjemme i egen lejlighed (skabe tryghed)</a:t>
          </a:r>
        </a:p>
      </dgm:t>
    </dgm:pt>
    <dgm:pt modelId="{8261A2DF-1CBB-42FA-A27F-ED7679B21934}" type="parTrans" cxnId="{2AFD7F66-FEAD-44B3-8F24-DA272E12347D}">
      <dgm:prSet/>
      <dgm:spPr/>
      <dgm:t>
        <a:bodyPr/>
        <a:lstStyle/>
        <a:p>
          <a:endParaRPr lang="da-DK"/>
        </a:p>
      </dgm:t>
    </dgm:pt>
    <dgm:pt modelId="{5BD2E8C2-3092-41A7-B9B2-BA08B5638C1B}" type="sibTrans" cxnId="{2AFD7F66-FEAD-44B3-8F24-DA272E12347D}">
      <dgm:prSet/>
      <dgm:spPr/>
      <dgm:t>
        <a:bodyPr/>
        <a:lstStyle/>
        <a:p>
          <a:endParaRPr lang="da-DK"/>
        </a:p>
      </dgm:t>
    </dgm:pt>
    <dgm:pt modelId="{AA93C42B-3D30-4107-9C55-7BC45D06B42F}">
      <dgm:prSet/>
      <dgm:spPr/>
      <dgm:t>
        <a:bodyPr/>
        <a:lstStyle/>
        <a:p>
          <a:r>
            <a:rPr lang="da-DK" dirty="0"/>
            <a:t>Fokus på </a:t>
          </a:r>
          <a:r>
            <a:rPr lang="da-DK" b="1" dirty="0"/>
            <a:t>at være </a:t>
          </a:r>
          <a:r>
            <a:rPr lang="da-DK" dirty="0"/>
            <a:t>frem for </a:t>
          </a:r>
          <a:r>
            <a:rPr lang="da-DK" b="1" dirty="0"/>
            <a:t>at gøre </a:t>
          </a:r>
          <a:r>
            <a:rPr lang="da-DK" dirty="0"/>
            <a:t>(nr. 2 medarbejder er den praktiske)</a:t>
          </a:r>
        </a:p>
      </dgm:t>
    </dgm:pt>
    <dgm:pt modelId="{C78FF7DF-831F-4A26-8B9D-061E96F4358A}" type="parTrans" cxnId="{75A59F83-BBC1-4570-9FF9-3ADA6EEBB4E2}">
      <dgm:prSet/>
      <dgm:spPr/>
      <dgm:t>
        <a:bodyPr/>
        <a:lstStyle/>
        <a:p>
          <a:endParaRPr lang="da-DK"/>
        </a:p>
      </dgm:t>
    </dgm:pt>
    <dgm:pt modelId="{8A1526C7-AF17-458A-AC84-87FC94257241}" type="sibTrans" cxnId="{75A59F83-BBC1-4570-9FF9-3ADA6EEBB4E2}">
      <dgm:prSet/>
      <dgm:spPr/>
      <dgm:t>
        <a:bodyPr/>
        <a:lstStyle/>
        <a:p>
          <a:endParaRPr lang="da-DK"/>
        </a:p>
      </dgm:t>
    </dgm:pt>
    <dgm:pt modelId="{2DC47200-E03A-42A8-9F25-02BBE4D46DF1}" type="pres">
      <dgm:prSet presAssocID="{C7C41F4A-15CE-4FD2-A072-FFD4151FCE2C}" presName="Name0" presStyleCnt="0">
        <dgm:presLayoutVars>
          <dgm:chMax val="5"/>
          <dgm:chPref val="5"/>
          <dgm:dir/>
          <dgm:animLvl val="lvl"/>
        </dgm:presLayoutVars>
      </dgm:prSet>
      <dgm:spPr/>
    </dgm:pt>
    <dgm:pt modelId="{B1A53CE7-9969-402D-88E7-3C2658BC123E}" type="pres">
      <dgm:prSet presAssocID="{AEEE9B57-E1F0-4882-A385-30AFB80CCD8E}" presName="parentText1" presStyleLbl="node1" presStyleIdx="0" presStyleCnt="3">
        <dgm:presLayoutVars>
          <dgm:chMax/>
          <dgm:chPref val="3"/>
          <dgm:bulletEnabled val="1"/>
        </dgm:presLayoutVars>
      </dgm:prSet>
      <dgm:spPr/>
    </dgm:pt>
    <dgm:pt modelId="{0D7148BF-11A6-4FA2-942D-159C802D1DF2}" type="pres">
      <dgm:prSet presAssocID="{AEEE9B57-E1F0-4882-A385-30AFB80CCD8E}" presName="childText1" presStyleLbl="solidAlignAcc1" presStyleIdx="0" presStyleCnt="3">
        <dgm:presLayoutVars>
          <dgm:chMax val="0"/>
          <dgm:chPref val="0"/>
          <dgm:bulletEnabled val="1"/>
        </dgm:presLayoutVars>
      </dgm:prSet>
      <dgm:spPr/>
    </dgm:pt>
    <dgm:pt modelId="{D77AE248-BD15-46FC-A49B-27F685C854AA}" type="pres">
      <dgm:prSet presAssocID="{FD923706-CDE0-4DCB-A9B4-DCFA0E4D6DBD}" presName="parentText2" presStyleLbl="node1" presStyleIdx="1" presStyleCnt="3">
        <dgm:presLayoutVars>
          <dgm:chMax/>
          <dgm:chPref val="3"/>
          <dgm:bulletEnabled val="1"/>
        </dgm:presLayoutVars>
      </dgm:prSet>
      <dgm:spPr/>
    </dgm:pt>
    <dgm:pt modelId="{49055283-E1C1-42A6-937D-6757B1259114}" type="pres">
      <dgm:prSet presAssocID="{FD923706-CDE0-4DCB-A9B4-DCFA0E4D6DBD}" presName="childText2" presStyleLbl="solidAlignAcc1" presStyleIdx="1" presStyleCnt="3">
        <dgm:presLayoutVars>
          <dgm:chMax val="0"/>
          <dgm:chPref val="0"/>
          <dgm:bulletEnabled val="1"/>
        </dgm:presLayoutVars>
      </dgm:prSet>
      <dgm:spPr/>
    </dgm:pt>
    <dgm:pt modelId="{A0896988-348E-43F9-AD55-56C21C2E6E5A}" type="pres">
      <dgm:prSet presAssocID="{4682D00F-0099-4C51-8961-EDB6CD25125B}" presName="parentText3" presStyleLbl="node1" presStyleIdx="2" presStyleCnt="3">
        <dgm:presLayoutVars>
          <dgm:chMax/>
          <dgm:chPref val="3"/>
          <dgm:bulletEnabled val="1"/>
        </dgm:presLayoutVars>
      </dgm:prSet>
      <dgm:spPr/>
    </dgm:pt>
    <dgm:pt modelId="{15683C70-5833-48A3-B3E7-B9797945FD48}" type="pres">
      <dgm:prSet presAssocID="{4682D00F-0099-4C51-8961-EDB6CD25125B}" presName="childText3" presStyleLbl="solidAlignAcc1" presStyleIdx="2" presStyleCnt="3">
        <dgm:presLayoutVars>
          <dgm:chMax val="0"/>
          <dgm:chPref val="0"/>
          <dgm:bulletEnabled val="1"/>
        </dgm:presLayoutVars>
      </dgm:prSet>
      <dgm:spPr/>
    </dgm:pt>
  </dgm:ptLst>
  <dgm:cxnLst>
    <dgm:cxn modelId="{D08DB706-5C90-4676-81DB-48C81CA183ED}" type="presOf" srcId="{AEEE9B57-E1F0-4882-A385-30AFB80CCD8E}" destId="{B1A53CE7-9969-402D-88E7-3C2658BC123E}" srcOrd="0" destOrd="0" presId="urn:microsoft.com/office/officeart/2009/3/layout/IncreasingArrowsProcess"/>
    <dgm:cxn modelId="{8A107F16-DB73-4FF2-A3F9-FCAC124D995E}" type="presOf" srcId="{523ECD54-C331-44A1-8E3D-E9DBF6708273}" destId="{0D7148BF-11A6-4FA2-942D-159C802D1DF2}" srcOrd="0" destOrd="2" presId="urn:microsoft.com/office/officeart/2009/3/layout/IncreasingArrowsProcess"/>
    <dgm:cxn modelId="{BAED1C28-942F-4A24-930F-2CD47A09683E}" srcId="{AEEE9B57-E1F0-4882-A385-30AFB80CCD8E}" destId="{523ECD54-C331-44A1-8E3D-E9DBF6708273}" srcOrd="2" destOrd="0" parTransId="{B77A5AFC-D51A-4B91-81A9-CC3F3D5E959C}" sibTransId="{3A9C92E2-0524-4285-9B35-2C83BE0EEE08}"/>
    <dgm:cxn modelId="{76B15540-18DE-474F-85F1-1D30D3240476}" srcId="{C7C41F4A-15CE-4FD2-A072-FFD4151FCE2C}" destId="{4682D00F-0099-4C51-8961-EDB6CD25125B}" srcOrd="2" destOrd="0" parTransId="{6F712795-A043-4FAC-B638-14FED264A413}" sibTransId="{D01DEE31-BF04-4542-872F-65F8C8CF5224}"/>
    <dgm:cxn modelId="{2AFD7F66-FEAD-44B3-8F24-DA272E12347D}" srcId="{FD923706-CDE0-4DCB-A9B4-DCFA0E4D6DBD}" destId="{2A1CECEF-2021-4C44-9D9D-7B5FD938644F}" srcOrd="1" destOrd="0" parTransId="{8261A2DF-1CBB-42FA-A27F-ED7679B21934}" sibTransId="{5BD2E8C2-3092-41A7-B9B2-BA08B5638C1B}"/>
    <dgm:cxn modelId="{8417324C-0832-4C35-BB1D-37F3C73B9F9C}" srcId="{AEEE9B57-E1F0-4882-A385-30AFB80CCD8E}" destId="{B856AFEA-FBC1-4589-BF7C-7C6A09EE39DD}" srcOrd="1" destOrd="0" parTransId="{9B284765-7363-4694-9FC0-60CD6C27F4BC}" sibTransId="{0FEC34C5-1D0A-4C63-9921-D248279FE31B}"/>
    <dgm:cxn modelId="{6B436C4C-7566-42DB-818B-03704885510C}" srcId="{FD923706-CDE0-4DCB-A9B4-DCFA0E4D6DBD}" destId="{EEFAB421-3254-43FB-B8F0-88CBFAA24418}" srcOrd="0" destOrd="0" parTransId="{1565923A-A08B-4A4B-B23E-44869806243A}" sibTransId="{A5785D60-07FE-40D0-ACED-17291C94B667}"/>
    <dgm:cxn modelId="{2038B770-3429-4FE4-ADCC-A9C2C97A6D5A}" srcId="{C7C41F4A-15CE-4FD2-A072-FFD4151FCE2C}" destId="{FD923706-CDE0-4DCB-A9B4-DCFA0E4D6DBD}" srcOrd="1" destOrd="0" parTransId="{00B24702-EC74-44BF-8868-D7B4B4B35187}" sibTransId="{F7331AFE-133C-4BFA-ABE0-0EB499AA5BD4}"/>
    <dgm:cxn modelId="{3795EA54-01E3-4E7A-99F0-7FDF2836C023}" type="presOf" srcId="{2A1CECEF-2021-4C44-9D9D-7B5FD938644F}" destId="{49055283-E1C1-42A6-937D-6757B1259114}" srcOrd="0" destOrd="1" presId="urn:microsoft.com/office/officeart/2009/3/layout/IncreasingArrowsProcess"/>
    <dgm:cxn modelId="{75A59F83-BBC1-4570-9FF9-3ADA6EEBB4E2}" srcId="{FD923706-CDE0-4DCB-A9B4-DCFA0E4D6DBD}" destId="{AA93C42B-3D30-4107-9C55-7BC45D06B42F}" srcOrd="2" destOrd="0" parTransId="{C78FF7DF-831F-4A26-8B9D-061E96F4358A}" sibTransId="{8A1526C7-AF17-458A-AC84-87FC94257241}"/>
    <dgm:cxn modelId="{F397698B-A151-4DBB-A64B-3ED8F5D7157E}" type="presOf" srcId="{B856AFEA-FBC1-4589-BF7C-7C6A09EE39DD}" destId="{0D7148BF-11A6-4FA2-942D-159C802D1DF2}" srcOrd="0" destOrd="1" presId="urn:microsoft.com/office/officeart/2009/3/layout/IncreasingArrowsProcess"/>
    <dgm:cxn modelId="{025AC393-30C6-4E32-B3C0-489C35821507}" type="presOf" srcId="{C7C41F4A-15CE-4FD2-A072-FFD4151FCE2C}" destId="{2DC47200-E03A-42A8-9F25-02BBE4D46DF1}" srcOrd="0" destOrd="0" presId="urn:microsoft.com/office/officeart/2009/3/layout/IncreasingArrowsProcess"/>
    <dgm:cxn modelId="{801BA296-470A-4589-862A-72E38E9D00BC}" srcId="{AEEE9B57-E1F0-4882-A385-30AFB80CCD8E}" destId="{2B3F7FE9-DBA8-4D6F-B6B5-E19526D91004}" srcOrd="0" destOrd="0" parTransId="{2F46BE42-05EA-4311-BC29-190AAC64230E}" sibTransId="{A82E1C66-FB9A-49EE-BAC3-EE95F169EA36}"/>
    <dgm:cxn modelId="{1A12ABA0-F0B3-41BF-BB00-4534A5ED2B72}" type="presOf" srcId="{FD923706-CDE0-4DCB-A9B4-DCFA0E4D6DBD}" destId="{D77AE248-BD15-46FC-A49B-27F685C854AA}" srcOrd="0" destOrd="0" presId="urn:microsoft.com/office/officeart/2009/3/layout/IncreasingArrowsProcess"/>
    <dgm:cxn modelId="{4491E7AA-683E-4195-B59A-E8B0A18A8BC6}" type="presOf" srcId="{9C8F1A42-D8E1-45EF-ACD4-69C9414349F3}" destId="{15683C70-5833-48A3-B3E7-B9797945FD48}" srcOrd="0" destOrd="0" presId="urn:microsoft.com/office/officeart/2009/3/layout/IncreasingArrowsProcess"/>
    <dgm:cxn modelId="{D13268BA-3699-4D87-8BEF-E032B7223A4C}" srcId="{C7C41F4A-15CE-4FD2-A072-FFD4151FCE2C}" destId="{AEEE9B57-E1F0-4882-A385-30AFB80CCD8E}" srcOrd="0" destOrd="0" parTransId="{5CBC7C22-39C8-4FCA-9352-0D6877FF2ED9}" sibTransId="{5F9F4D93-CEE2-47D8-9F70-8406AC6C2398}"/>
    <dgm:cxn modelId="{0CF540D8-0F3F-41F8-9FF7-741490D72313}" type="presOf" srcId="{4682D00F-0099-4C51-8961-EDB6CD25125B}" destId="{A0896988-348E-43F9-AD55-56C21C2E6E5A}" srcOrd="0" destOrd="0" presId="urn:microsoft.com/office/officeart/2009/3/layout/IncreasingArrowsProcess"/>
    <dgm:cxn modelId="{3AF8AAD9-81E2-4970-909B-EC50416490D3}" type="presOf" srcId="{2B3F7FE9-DBA8-4D6F-B6B5-E19526D91004}" destId="{0D7148BF-11A6-4FA2-942D-159C802D1DF2}" srcOrd="0" destOrd="0" presId="urn:microsoft.com/office/officeart/2009/3/layout/IncreasingArrowsProcess"/>
    <dgm:cxn modelId="{9DD16DDA-B443-4984-83C5-44B3FED2FCEF}" type="presOf" srcId="{AA93C42B-3D30-4107-9C55-7BC45D06B42F}" destId="{49055283-E1C1-42A6-937D-6757B1259114}" srcOrd="0" destOrd="2" presId="urn:microsoft.com/office/officeart/2009/3/layout/IncreasingArrowsProcess"/>
    <dgm:cxn modelId="{6FCF5CDC-6145-4DE0-8A54-B7CFFAC27CC2}" type="presOf" srcId="{EEFAB421-3254-43FB-B8F0-88CBFAA24418}" destId="{49055283-E1C1-42A6-937D-6757B1259114}" srcOrd="0" destOrd="0" presId="urn:microsoft.com/office/officeart/2009/3/layout/IncreasingArrowsProcess"/>
    <dgm:cxn modelId="{82B313E8-6E30-49C3-904B-069E9BA561EF}" srcId="{4682D00F-0099-4C51-8961-EDB6CD25125B}" destId="{9C8F1A42-D8E1-45EF-ACD4-69C9414349F3}" srcOrd="0" destOrd="0" parTransId="{B579AA3A-922C-4FA1-8E70-821A54269A5D}" sibTransId="{B69B7F46-3E80-436E-93C5-2C86B43843D4}"/>
    <dgm:cxn modelId="{9CC66862-599B-4469-AD32-FC05C6818BB4}" type="presParOf" srcId="{2DC47200-E03A-42A8-9F25-02BBE4D46DF1}" destId="{B1A53CE7-9969-402D-88E7-3C2658BC123E}" srcOrd="0" destOrd="0" presId="urn:microsoft.com/office/officeart/2009/3/layout/IncreasingArrowsProcess"/>
    <dgm:cxn modelId="{D9CD4F7E-080C-48E4-B865-47F65391E2BF}" type="presParOf" srcId="{2DC47200-E03A-42A8-9F25-02BBE4D46DF1}" destId="{0D7148BF-11A6-4FA2-942D-159C802D1DF2}" srcOrd="1" destOrd="0" presId="urn:microsoft.com/office/officeart/2009/3/layout/IncreasingArrowsProcess"/>
    <dgm:cxn modelId="{201BD4B1-B08C-41F3-9BE5-DF20B596D1CF}" type="presParOf" srcId="{2DC47200-E03A-42A8-9F25-02BBE4D46DF1}" destId="{D77AE248-BD15-46FC-A49B-27F685C854AA}" srcOrd="2" destOrd="0" presId="urn:microsoft.com/office/officeart/2009/3/layout/IncreasingArrowsProcess"/>
    <dgm:cxn modelId="{7F12F0CC-8550-4B62-AD22-3FB00D605E18}" type="presParOf" srcId="{2DC47200-E03A-42A8-9F25-02BBE4D46DF1}" destId="{49055283-E1C1-42A6-937D-6757B1259114}" srcOrd="3" destOrd="0" presId="urn:microsoft.com/office/officeart/2009/3/layout/IncreasingArrowsProcess"/>
    <dgm:cxn modelId="{97BF34CE-ABE7-4BF9-A2D4-A822076781CE}" type="presParOf" srcId="{2DC47200-E03A-42A8-9F25-02BBE4D46DF1}" destId="{A0896988-348E-43F9-AD55-56C21C2E6E5A}" srcOrd="4" destOrd="0" presId="urn:microsoft.com/office/officeart/2009/3/layout/IncreasingArrowsProcess"/>
    <dgm:cxn modelId="{C74768CF-26F9-409B-9EDD-E7BC3D515061}" type="presParOf" srcId="{2DC47200-E03A-42A8-9F25-02BBE4D46DF1}" destId="{15683C70-5833-48A3-B3E7-B9797945FD4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53CE7-9969-402D-88E7-3C2658BC123E}">
      <dsp:nvSpPr>
        <dsp:cNvPr id="0" name=""/>
        <dsp:cNvSpPr/>
      </dsp:nvSpPr>
      <dsp:spPr>
        <a:xfrm>
          <a:off x="0" y="734852"/>
          <a:ext cx="8128000" cy="1183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marL="0" lvl="0" indent="0" algn="l" defTabSz="977900">
            <a:lnSpc>
              <a:spcPct val="90000"/>
            </a:lnSpc>
            <a:spcBef>
              <a:spcPct val="0"/>
            </a:spcBef>
            <a:spcAft>
              <a:spcPct val="35000"/>
            </a:spcAft>
            <a:buNone/>
          </a:pPr>
          <a:r>
            <a:rPr lang="da-DK" sz="2200" kern="1200" dirty="0"/>
            <a:t>Rammen for indflytningen (før)</a:t>
          </a:r>
        </a:p>
      </dsp:txBody>
      <dsp:txXfrm>
        <a:off x="0" y="1030789"/>
        <a:ext cx="7832064" cy="591873"/>
      </dsp:txXfrm>
    </dsp:sp>
    <dsp:sp modelId="{0D7148BF-11A6-4FA2-942D-159C802D1DF2}">
      <dsp:nvSpPr>
        <dsp:cNvPr id="0" name=""/>
        <dsp:cNvSpPr/>
      </dsp:nvSpPr>
      <dsp:spPr>
        <a:xfrm>
          <a:off x="0" y="1647691"/>
          <a:ext cx="2503424" cy="22803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Tx/>
            <a:buNone/>
          </a:pPr>
          <a:r>
            <a:rPr lang="da-DK" sz="1400" kern="1200" dirty="0"/>
            <a:t>Tilgængelige oplysninger formidles til hele personalegruppen </a:t>
          </a:r>
        </a:p>
        <a:p>
          <a:pPr marL="0" lvl="0" indent="0" algn="l" defTabSz="622300">
            <a:lnSpc>
              <a:spcPct val="90000"/>
            </a:lnSpc>
            <a:spcBef>
              <a:spcPct val="0"/>
            </a:spcBef>
            <a:spcAft>
              <a:spcPct val="35000"/>
            </a:spcAft>
            <a:buFontTx/>
            <a:buNone/>
          </a:pPr>
          <a:r>
            <a:rPr lang="da-DK" sz="1400" kern="1200" dirty="0"/>
            <a:t>Detaljeret indflytningsplan på 10 dage </a:t>
          </a:r>
        </a:p>
        <a:p>
          <a:pPr marL="0" lvl="0" indent="0" algn="l" defTabSz="622300">
            <a:lnSpc>
              <a:spcPct val="90000"/>
            </a:lnSpc>
            <a:spcBef>
              <a:spcPct val="0"/>
            </a:spcBef>
            <a:spcAft>
              <a:spcPct val="35000"/>
            </a:spcAft>
            <a:buFontTx/>
            <a:buNone/>
          </a:pPr>
          <a:r>
            <a:rPr lang="da-DK" sz="1400" kern="1200" dirty="0"/>
            <a:t>Der planlægges med medarbejder nr. 2 </a:t>
          </a:r>
        </a:p>
      </dsp:txBody>
      <dsp:txXfrm>
        <a:off x="0" y="1647691"/>
        <a:ext cx="2503424" cy="2280331"/>
      </dsp:txXfrm>
    </dsp:sp>
    <dsp:sp modelId="{D77AE248-BD15-46FC-A49B-27F685C854AA}">
      <dsp:nvSpPr>
        <dsp:cNvPr id="0" name=""/>
        <dsp:cNvSpPr/>
      </dsp:nvSpPr>
      <dsp:spPr>
        <a:xfrm>
          <a:off x="2503423" y="1129434"/>
          <a:ext cx="5624576" cy="1183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marL="0" lvl="0" indent="0" algn="l" defTabSz="977900">
            <a:lnSpc>
              <a:spcPct val="90000"/>
            </a:lnSpc>
            <a:spcBef>
              <a:spcPct val="0"/>
            </a:spcBef>
            <a:spcAft>
              <a:spcPct val="35000"/>
            </a:spcAft>
            <a:buNone/>
          </a:pPr>
          <a:r>
            <a:rPr lang="da-DK" sz="2200" kern="1200" dirty="0"/>
            <a:t>Ved indflytning</a:t>
          </a:r>
        </a:p>
      </dsp:txBody>
      <dsp:txXfrm>
        <a:off x="2503423" y="1425371"/>
        <a:ext cx="5328640" cy="591873"/>
      </dsp:txXfrm>
    </dsp:sp>
    <dsp:sp modelId="{49055283-E1C1-42A6-937D-6757B1259114}">
      <dsp:nvSpPr>
        <dsp:cNvPr id="0" name=""/>
        <dsp:cNvSpPr/>
      </dsp:nvSpPr>
      <dsp:spPr>
        <a:xfrm>
          <a:off x="2503423" y="2042273"/>
          <a:ext cx="2503424" cy="22803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Der etableres en arbejdsplads uden for borgers lejlighed (nærhed)</a:t>
          </a:r>
        </a:p>
        <a:p>
          <a:pPr marL="0" lvl="0" indent="0" algn="l" defTabSz="622300">
            <a:lnSpc>
              <a:spcPct val="90000"/>
            </a:lnSpc>
            <a:spcBef>
              <a:spcPct val="0"/>
            </a:spcBef>
            <a:spcAft>
              <a:spcPct val="35000"/>
            </a:spcAft>
            <a:buNone/>
          </a:pPr>
          <a:r>
            <a:rPr lang="da-DK" sz="1400" kern="1200" dirty="0"/>
            <a:t>Indsats 1: Fokus på at borger føler sig hjemme i egen lejlighed (skabe tryghed)</a:t>
          </a:r>
        </a:p>
        <a:p>
          <a:pPr marL="0" lvl="0" indent="0" algn="l" defTabSz="622300">
            <a:lnSpc>
              <a:spcPct val="90000"/>
            </a:lnSpc>
            <a:spcBef>
              <a:spcPct val="0"/>
            </a:spcBef>
            <a:spcAft>
              <a:spcPct val="35000"/>
            </a:spcAft>
            <a:buNone/>
          </a:pPr>
          <a:r>
            <a:rPr lang="da-DK" sz="1400" kern="1200" dirty="0"/>
            <a:t>Fokus på </a:t>
          </a:r>
          <a:r>
            <a:rPr lang="da-DK" sz="1400" b="1" kern="1200" dirty="0"/>
            <a:t>at være </a:t>
          </a:r>
          <a:r>
            <a:rPr lang="da-DK" sz="1400" kern="1200" dirty="0"/>
            <a:t>frem for </a:t>
          </a:r>
          <a:r>
            <a:rPr lang="da-DK" sz="1400" b="1" kern="1200" dirty="0"/>
            <a:t>at gøre </a:t>
          </a:r>
          <a:r>
            <a:rPr lang="da-DK" sz="1400" kern="1200" dirty="0"/>
            <a:t>(nr. 2 medarbejder er den praktiske)</a:t>
          </a:r>
        </a:p>
      </dsp:txBody>
      <dsp:txXfrm>
        <a:off x="2503423" y="2042273"/>
        <a:ext cx="2503424" cy="2280331"/>
      </dsp:txXfrm>
    </dsp:sp>
    <dsp:sp modelId="{A0896988-348E-43F9-AD55-56C21C2E6E5A}">
      <dsp:nvSpPr>
        <dsp:cNvPr id="0" name=""/>
        <dsp:cNvSpPr/>
      </dsp:nvSpPr>
      <dsp:spPr>
        <a:xfrm>
          <a:off x="5006848" y="1524016"/>
          <a:ext cx="3121152" cy="1183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marL="0" lvl="0" indent="0" algn="l" defTabSz="977900">
            <a:lnSpc>
              <a:spcPct val="90000"/>
            </a:lnSpc>
            <a:spcBef>
              <a:spcPct val="0"/>
            </a:spcBef>
            <a:spcAft>
              <a:spcPct val="35000"/>
            </a:spcAft>
            <a:buNone/>
          </a:pPr>
          <a:r>
            <a:rPr lang="da-DK" sz="2200" kern="1200" dirty="0"/>
            <a:t>Efter indflytning</a:t>
          </a:r>
        </a:p>
      </dsp:txBody>
      <dsp:txXfrm>
        <a:off x="5006848" y="1819953"/>
        <a:ext cx="2825216" cy="591873"/>
      </dsp:txXfrm>
    </dsp:sp>
    <dsp:sp modelId="{15683C70-5833-48A3-B3E7-B9797945FD48}">
      <dsp:nvSpPr>
        <dsp:cNvPr id="0" name=""/>
        <dsp:cNvSpPr/>
      </dsp:nvSpPr>
      <dsp:spPr>
        <a:xfrm>
          <a:off x="5006848" y="2436855"/>
          <a:ext cx="2503424" cy="22469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a-DK" sz="1400" kern="1200" dirty="0"/>
            <a:t>Fokus på at basale behov dækkes </a:t>
          </a:r>
        </a:p>
        <a:p>
          <a:pPr marL="0" lvl="0" indent="0" algn="l" defTabSz="622300">
            <a:lnSpc>
              <a:spcPct val="90000"/>
            </a:lnSpc>
            <a:spcBef>
              <a:spcPct val="0"/>
            </a:spcBef>
            <a:spcAft>
              <a:spcPct val="35000"/>
            </a:spcAft>
            <a:buNone/>
          </a:pPr>
          <a:r>
            <a:rPr lang="da-DK" sz="1400" kern="1200" dirty="0"/>
            <a:t>Ens arbejdsgange (ofte x 3 pers)</a:t>
          </a:r>
        </a:p>
        <a:p>
          <a:pPr marL="0" lvl="0" indent="0" algn="l" defTabSz="622300">
            <a:lnSpc>
              <a:spcPct val="90000"/>
            </a:lnSpc>
            <a:spcBef>
              <a:spcPct val="0"/>
            </a:spcBef>
            <a:spcAft>
              <a:spcPct val="35000"/>
            </a:spcAft>
            <a:buNone/>
          </a:pPr>
          <a:r>
            <a:rPr lang="da-DK" sz="1400" kern="1200" dirty="0"/>
            <a:t>Vidensdeling og faglig refleksion</a:t>
          </a:r>
        </a:p>
        <a:p>
          <a:pPr marL="0" lvl="0" indent="0" algn="l" defTabSz="622300">
            <a:lnSpc>
              <a:spcPct val="90000"/>
            </a:lnSpc>
            <a:spcBef>
              <a:spcPct val="0"/>
            </a:spcBef>
            <a:spcAft>
              <a:spcPct val="35000"/>
            </a:spcAft>
            <a:buNone/>
          </a:pPr>
          <a:r>
            <a:rPr lang="da-DK" sz="1400" kern="1200" dirty="0"/>
            <a:t>Rammeskift</a:t>
          </a:r>
        </a:p>
        <a:p>
          <a:pPr marL="0" lvl="0" indent="0" algn="l" defTabSz="622300">
            <a:lnSpc>
              <a:spcPct val="90000"/>
            </a:lnSpc>
            <a:spcBef>
              <a:spcPct val="0"/>
            </a:spcBef>
            <a:spcAft>
              <a:spcPct val="35000"/>
            </a:spcAft>
            <a:buNone/>
          </a:pPr>
          <a:r>
            <a:rPr lang="da-DK" sz="1400" kern="1200" dirty="0"/>
            <a:t>Fokus på </a:t>
          </a:r>
          <a:r>
            <a:rPr lang="da-DK" sz="1400" b="1" kern="1200" dirty="0"/>
            <a:t>at være </a:t>
          </a:r>
          <a:r>
            <a:rPr lang="da-DK" sz="1400" b="0" kern="1200" dirty="0"/>
            <a:t>fremfor </a:t>
          </a:r>
          <a:r>
            <a:rPr lang="da-DK" sz="1400" b="1" kern="1200" dirty="0"/>
            <a:t>at gøre</a:t>
          </a:r>
        </a:p>
      </dsp:txBody>
      <dsp:txXfrm>
        <a:off x="5006848" y="2436855"/>
        <a:ext cx="2503424" cy="22469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FEAD3-1BCA-4F77-8710-A29E17E51C0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3774BA-A0E3-4435-AE75-63D7F9970CF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C339CD-9002-4092-9DB6-666555FF467B}" type="datetimeFigureOut">
              <a:rPr lang="en-GB" smtClean="0"/>
              <a:t>02/04/2025</a:t>
            </a:fld>
            <a:endParaRPr lang="en-GB"/>
          </a:p>
        </p:txBody>
      </p:sp>
      <p:sp>
        <p:nvSpPr>
          <p:cNvPr id="4" name="Footer Placeholder 3">
            <a:extLst>
              <a:ext uri="{FF2B5EF4-FFF2-40B4-BE49-F238E27FC236}">
                <a16:creationId xmlns:a16="http://schemas.microsoft.com/office/drawing/2014/main" id="{3F3A2CD7-BDCD-4ACE-9AEF-260E40C6E09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74E3085-A087-46D1-8BF9-CC958FADF80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A322210-3A2C-451D-9C1F-B921C76029FC}" type="slidenum">
              <a:rPr lang="en-GB" smtClean="0"/>
              <a:t>‹nr.›</a:t>
            </a:fld>
            <a:endParaRPr lang="en-GB"/>
          </a:p>
        </p:txBody>
      </p:sp>
    </p:spTree>
    <p:extLst>
      <p:ext uri="{BB962C8B-B14F-4D97-AF65-F5344CB8AC3E}">
        <p14:creationId xmlns:p14="http://schemas.microsoft.com/office/powerpoint/2010/main" val="38857126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02-04-2025</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lu"/><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lu"/><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u1r"/><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lu"/><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u1r"/></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u1r"/><Relationship Id="rId2" Type="http://schemas.openxmlformats.org/officeDocument/2006/relationships/image" Target="../media/image1.wlu"/><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lu"/><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u1r"/><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lu"/><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blå">
    <p:bg>
      <p:bgRef idx="1001">
        <a:schemeClr val="bg2"/>
      </p:bgRef>
    </p:bg>
    <p:spTree>
      <p:nvGrpSpPr>
        <p:cNvPr id="1" name=""/>
        <p:cNvGrpSpPr/>
        <p:nvPr/>
      </p:nvGrpSpPr>
      <p:grpSpPr>
        <a:xfrm>
          <a:off x="0" y="0"/>
          <a:ext cx="0" cy="0"/>
          <a:chOff x="0" y="0"/>
          <a:chExt cx="0" cy="0"/>
        </a:xfrm>
      </p:grpSpPr>
      <p:sp>
        <p:nvSpPr>
          <p:cNvPr id="11" name="Titel">
            <a:extLst>
              <a:ext uri="{FF2B5EF4-FFF2-40B4-BE49-F238E27FC236}">
                <a16:creationId xmlns:a16="http://schemas.microsoft.com/office/drawing/2014/main" id="{D5A5136C-1F91-480F-BDAA-33AF780E003A}"/>
              </a:ext>
            </a:extLst>
          </p:cNvPr>
          <p:cNvSpPr>
            <a:spLocks noGrp="1"/>
          </p:cNvSpPr>
          <p:nvPr>
            <p:ph type="ctrTitle" hasCustomPrompt="1"/>
          </p:nvPr>
        </p:nvSpPr>
        <p:spPr>
          <a:xfrm>
            <a:off x="725488" y="2220294"/>
            <a:ext cx="10741025" cy="1931987"/>
          </a:xfrm>
          <a:prstGeom prst="rect">
            <a:avLst/>
          </a:prstGeom>
        </p:spPr>
        <p:txBody>
          <a:bodyPr anchor="ctr" anchorCtr="0"/>
          <a:lstStyle>
            <a:lvl1pPr algn="ctr">
              <a:lnSpc>
                <a:spcPct val="80000"/>
              </a:lnSpc>
              <a:defRPr sz="8000" b="0" spc="0" baseline="0">
                <a:solidFill>
                  <a:schemeClr val="tx2"/>
                </a:solidFill>
                <a:latin typeface="+mj-lt"/>
                <a:ea typeface="Source Sans Pro Black" panose="020B0803030403020204" pitchFamily="34" charset="0"/>
              </a:defRPr>
            </a:lvl1pPr>
          </a:lstStyle>
          <a:p>
            <a:r>
              <a:rPr lang="da-DK" noProof="0" dirty="0"/>
              <a:t>Forside eksempel 1</a:t>
            </a:r>
          </a:p>
        </p:txBody>
      </p:sp>
      <p:sp>
        <p:nvSpPr>
          <p:cNvPr id="6" name="Undertitel">
            <a:extLst>
              <a:ext uri="{FF2B5EF4-FFF2-40B4-BE49-F238E27FC236}">
                <a16:creationId xmlns:a16="http://schemas.microsoft.com/office/drawing/2014/main" id="{0409DFBE-E517-4F9C-8F5E-B01C1FCE06F6}"/>
              </a:ext>
            </a:extLst>
          </p:cNvPr>
          <p:cNvSpPr>
            <a:spLocks noGrp="1"/>
          </p:cNvSpPr>
          <p:nvPr>
            <p:ph type="body" sz="quarter" idx="10" hasCustomPrompt="1"/>
          </p:nvPr>
        </p:nvSpPr>
        <p:spPr>
          <a:xfrm>
            <a:off x="725494" y="4396740"/>
            <a:ext cx="10741024" cy="997584"/>
          </a:xfrm>
          <a:prstGeom prst="rect">
            <a:avLst/>
          </a:prstGeom>
        </p:spPr>
        <p:txBody>
          <a:bodyPr/>
          <a:lstStyle>
            <a:lvl1pPr marL="0" indent="0" algn="ctr">
              <a:spcBef>
                <a:spcPts val="1800"/>
              </a:spcBef>
              <a:buFontTx/>
              <a:buNone/>
              <a:defRPr sz="2400" baseline="0">
                <a:solidFill>
                  <a:schemeClr val="accent2"/>
                </a:solidFill>
                <a:latin typeface="+mn-lt"/>
                <a:ea typeface="Source Sans Pro Light" panose="020B0403030403020204" pitchFamily="34" charset="0"/>
              </a:defRPr>
            </a:lvl1pPr>
          </a:lstStyle>
          <a:p>
            <a:pPr lvl="0"/>
            <a:r>
              <a:rPr lang="da-DK" noProof="0" dirty="0"/>
              <a:t>Klik for at tilføje undertitel</a:t>
            </a:r>
          </a:p>
        </p:txBody>
      </p:sp>
      <p:pic>
        <p:nvPicPr>
          <p:cNvPr id="9" name="Logo hvid" descr="{&quot;templafy&quot;:{&quot;id&quot;:&quot;441fd05a-45e0-4dd9-b392-699719f9c660&quot;}}">
            <a:extLst>
              <a:ext uri="{FF2B5EF4-FFF2-40B4-BE49-F238E27FC236}">
                <a16:creationId xmlns:a16="http://schemas.microsoft.com/office/drawing/2014/main" id="{C7F4313C-EF6B-E30D-DEEF-601DD5470BC1}"/>
              </a:ext>
            </a:extLst>
          </p:cNvPr>
          <p:cNvPicPr>
            <a:picLocks noChangeAspect="1"/>
          </p:cNvPicPr>
          <p:nvPr userDrawn="1"/>
        </p:nvPicPr>
        <p:blipFill>
          <a:blip r:embed="rId2"/>
          <a:stretch>
            <a:fillRect/>
          </a:stretch>
        </p:blipFill>
        <p:spPr>
          <a:xfrm>
            <a:off x="4" y="4"/>
            <a:ext cx="7042773" cy="1080135"/>
          </a:xfrm>
          <a:prstGeom prst="rect">
            <a:avLst/>
          </a:prstGeom>
        </p:spPr>
      </p:pic>
      <p:sp>
        <p:nvSpPr>
          <p:cNvPr id="3" name="Pladsholder til dato 2">
            <a:extLst>
              <a:ext uri="{FF2B5EF4-FFF2-40B4-BE49-F238E27FC236}">
                <a16:creationId xmlns:a16="http://schemas.microsoft.com/office/drawing/2014/main" id="{EB22228D-1A15-3584-D2D2-81431D53AAB6}"/>
              </a:ext>
            </a:extLst>
          </p:cNvPr>
          <p:cNvSpPr>
            <a:spLocks noGrp="1"/>
          </p:cNvSpPr>
          <p:nvPr>
            <p:ph type="dt" sz="half" idx="11"/>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4" name="Pladsholder til sidefod 3">
            <a:extLst>
              <a:ext uri="{FF2B5EF4-FFF2-40B4-BE49-F238E27FC236}">
                <a16:creationId xmlns:a16="http://schemas.microsoft.com/office/drawing/2014/main" id="{DDC82260-1237-3AFF-4A8A-D231F33BAC6D}"/>
              </a:ext>
            </a:extLst>
          </p:cNvPr>
          <p:cNvSpPr>
            <a:spLocks noGrp="1"/>
          </p:cNvSpPr>
          <p:nvPr>
            <p:ph type="ftr" sz="quarter" idx="12"/>
          </p:nvPr>
        </p:nvSpPr>
        <p:spPr/>
        <p:txBody>
          <a:bodyPr/>
          <a:lstStyle>
            <a:lvl1pPr>
              <a:defRPr>
                <a:solidFill>
                  <a:schemeClr val="tx2"/>
                </a:solidFill>
              </a:defRPr>
            </a:lvl1pPr>
          </a:lstStyle>
          <a:p>
            <a:endParaRPr lang="da-DK" dirty="0"/>
          </a:p>
        </p:txBody>
      </p:sp>
      <p:sp>
        <p:nvSpPr>
          <p:cNvPr id="5" name="Pladsholder til slidenummer 4">
            <a:extLst>
              <a:ext uri="{FF2B5EF4-FFF2-40B4-BE49-F238E27FC236}">
                <a16:creationId xmlns:a16="http://schemas.microsoft.com/office/drawing/2014/main" id="{1BB6D3A1-3E08-6183-7842-8597231E9A2B}"/>
              </a:ext>
            </a:extLst>
          </p:cNvPr>
          <p:cNvSpPr>
            <a:spLocks noGrp="1"/>
          </p:cNvSpPr>
          <p:nvPr>
            <p:ph type="sldNum" sz="quarter" idx="13"/>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96036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E8D9C38-13FD-A6B5-DCBE-C9A5B4BE8484}"/>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200" b="0" spc="0" baseline="0">
                <a:solidFill>
                  <a:schemeClr val="tx1"/>
                </a:solidFill>
                <a:latin typeface="+mj-lt"/>
                <a:ea typeface="Source Sans Pro Black" panose="020B0803030403020204" pitchFamily="34" charset="0"/>
              </a:defRPr>
            </a:lvl1pPr>
          </a:lstStyle>
          <a:p>
            <a:r>
              <a:rPr lang="da-DK" noProof="0"/>
              <a:t>Klik for at tilføje titel</a:t>
            </a:r>
          </a:p>
        </p:txBody>
      </p:sp>
      <p:pic>
        <p:nvPicPr>
          <p:cNvPr id="3" name="Bomærke hvid" descr="Et billede, der indeholder symbol, Grafik, logo, cirkel&#10;&#10;Automatisk genereret beskrivelse">
            <a:extLst>
              <a:ext uri="{FF2B5EF4-FFF2-40B4-BE49-F238E27FC236}">
                <a16:creationId xmlns:a16="http://schemas.microsoft.com/office/drawing/2014/main" id="{951B8FFF-447A-EA01-BB27-EBBE91C9138F}"/>
              </a:ext>
            </a:extLst>
          </p:cNvPr>
          <p:cNvPicPr>
            <a:picLocks noChangeAspect="1"/>
          </p:cNvPicPr>
          <p:nvPr userDrawn="1"/>
        </p:nvPicPr>
        <p:blipFill>
          <a:blip r:embed="rId2"/>
          <a:stretch>
            <a:fillRect/>
          </a:stretch>
        </p:blipFill>
        <p:spPr>
          <a:xfrm>
            <a:off x="11466006" y="360000"/>
            <a:ext cx="360000" cy="360000"/>
          </a:xfrm>
          <a:prstGeom prst="rect">
            <a:avLst/>
          </a:prstGeom>
        </p:spPr>
      </p:pic>
      <p:sp>
        <p:nvSpPr>
          <p:cNvPr id="2" name="Pladsholder til dato 1">
            <a:extLst>
              <a:ext uri="{FF2B5EF4-FFF2-40B4-BE49-F238E27FC236}">
                <a16:creationId xmlns:a16="http://schemas.microsoft.com/office/drawing/2014/main" id="{B1748ED6-0410-74A6-C939-1C461828253B}"/>
              </a:ext>
            </a:extLst>
          </p:cNvPr>
          <p:cNvSpPr>
            <a:spLocks noGrp="1"/>
          </p:cNvSpPr>
          <p:nvPr>
            <p:ph type="dt" sz="half" idx="10"/>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5" name="Pladsholder til sidefod 4">
            <a:extLst>
              <a:ext uri="{FF2B5EF4-FFF2-40B4-BE49-F238E27FC236}">
                <a16:creationId xmlns:a16="http://schemas.microsoft.com/office/drawing/2014/main" id="{2A6A6853-54F3-7F04-3F16-E5B8A187A9FC}"/>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a:extLst>
              <a:ext uri="{FF2B5EF4-FFF2-40B4-BE49-F238E27FC236}">
                <a16:creationId xmlns:a16="http://schemas.microsoft.com/office/drawing/2014/main" id="{ED85CA7E-E3BA-48E3-5899-5D5DBB3BD875}"/>
              </a:ext>
            </a:extLst>
          </p:cNvPr>
          <p:cNvSpPr>
            <a:spLocks noGrp="1"/>
          </p:cNvSpPr>
          <p:nvPr>
            <p:ph type="sldNum" sz="quarter" idx="12"/>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1325774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blå">
    <p:bg>
      <p:bgRef idx="1001">
        <a:schemeClr val="bg2"/>
      </p:bgRef>
    </p:bg>
    <p:spTree>
      <p:nvGrpSpPr>
        <p:cNvPr id="1" name=""/>
        <p:cNvGrpSpPr/>
        <p:nvPr/>
      </p:nvGrpSpPr>
      <p:grpSpPr>
        <a:xfrm>
          <a:off x="0" y="0"/>
          <a:ext cx="0" cy="0"/>
          <a:chOff x="0" y="0"/>
          <a:chExt cx="0" cy="0"/>
        </a:xfrm>
      </p:grpSpPr>
      <p:pic>
        <p:nvPicPr>
          <p:cNvPr id="3" name="Bomærke hvid" descr="Et billede, der indeholder symbol, Grafik, logo, cirkel&#10;&#10;Automatisk genereret beskrivelse">
            <a:extLst>
              <a:ext uri="{FF2B5EF4-FFF2-40B4-BE49-F238E27FC236}">
                <a16:creationId xmlns:a16="http://schemas.microsoft.com/office/drawing/2014/main" id="{B41A1A92-45D4-67A9-F794-A34BD6B02682}"/>
              </a:ext>
            </a:extLst>
          </p:cNvPr>
          <p:cNvPicPr>
            <a:picLocks noChangeAspect="1"/>
          </p:cNvPicPr>
          <p:nvPr userDrawn="1"/>
        </p:nvPicPr>
        <p:blipFill>
          <a:blip r:embed="rId2"/>
          <a:stretch>
            <a:fillRect/>
          </a:stretch>
        </p:blipFill>
        <p:spPr>
          <a:xfrm>
            <a:off x="11466006" y="360000"/>
            <a:ext cx="360000" cy="360000"/>
          </a:xfrm>
          <a:prstGeom prst="rect">
            <a:avLst/>
          </a:prstGeom>
        </p:spPr>
      </p:pic>
      <p:sp>
        <p:nvSpPr>
          <p:cNvPr id="2" name="Pladsholder til dato 1">
            <a:extLst>
              <a:ext uri="{FF2B5EF4-FFF2-40B4-BE49-F238E27FC236}">
                <a16:creationId xmlns:a16="http://schemas.microsoft.com/office/drawing/2014/main" id="{75845CAB-A468-D575-C7D5-0F6697701523}"/>
              </a:ext>
            </a:extLst>
          </p:cNvPr>
          <p:cNvSpPr>
            <a:spLocks noGrp="1"/>
          </p:cNvSpPr>
          <p:nvPr>
            <p:ph type="dt" sz="half" idx="10"/>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4" name="Pladsholder til sidefod 3">
            <a:extLst>
              <a:ext uri="{FF2B5EF4-FFF2-40B4-BE49-F238E27FC236}">
                <a16:creationId xmlns:a16="http://schemas.microsoft.com/office/drawing/2014/main" id="{D2D8B092-8709-6E40-9EBF-AFF82C7E7DD1}"/>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5" name="Pladsholder til slidenummer 4">
            <a:extLst>
              <a:ext uri="{FF2B5EF4-FFF2-40B4-BE49-F238E27FC236}">
                <a16:creationId xmlns:a16="http://schemas.microsoft.com/office/drawing/2014/main" id="{E0C16782-522C-DCDF-D16F-39E4C59B444F}"/>
              </a:ext>
            </a:extLst>
          </p:cNvPr>
          <p:cNvSpPr>
            <a:spLocks noGrp="1"/>
          </p:cNvSpPr>
          <p:nvPr>
            <p:ph type="sldNum" sz="quarter" idx="12"/>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93450389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tning - blå">
    <p:bg>
      <p:bgRef idx="1001">
        <a:schemeClr val="bg2"/>
      </p:bgRef>
    </p:bg>
    <p:spTree>
      <p:nvGrpSpPr>
        <p:cNvPr id="1" name=""/>
        <p:cNvGrpSpPr/>
        <p:nvPr/>
      </p:nvGrpSpPr>
      <p:grpSpPr>
        <a:xfrm>
          <a:off x="0" y="0"/>
          <a:ext cx="0" cy="0"/>
          <a:chOff x="0" y="0"/>
          <a:chExt cx="0" cy="0"/>
        </a:xfrm>
      </p:grpSpPr>
      <p:sp>
        <p:nvSpPr>
          <p:cNvPr id="16" name="Virksomhed brugerprofil" descr="{&quot;templafy&quot;:{&quot;id&quot;:&quot;92c0331b-b593-4fd2-a6a5-68097438a167&quot;}}" hidden="1" title="UserProfile.DepartmentFreeText">
            <a:extLst>
              <a:ext uri="{FF2B5EF4-FFF2-40B4-BE49-F238E27FC236}">
                <a16:creationId xmlns:a16="http://schemas.microsoft.com/office/drawing/2014/main" id="{704BA5EE-BE30-49E9-9356-3360F7F8527A}"/>
              </a:ext>
            </a:extLst>
          </p:cNvPr>
          <p:cNvSpPr/>
          <p:nvPr userDrawn="1"/>
        </p:nvSpPr>
        <p:spPr>
          <a:xfrm>
            <a:off x="1170168" y="6577200"/>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6" baseline="0" dirty="0">
                <a:solidFill>
                  <a:schemeClr val="tx1"/>
                </a:solidFill>
                <a:latin typeface="+mn-lt"/>
                <a:ea typeface="Source Sans Pro" panose="020B0503030403020204" pitchFamily="34" charset="0"/>
              </a:rPr>
              <a:t>Region Nordjylland</a:t>
            </a:r>
          </a:p>
        </p:txBody>
      </p:sp>
      <p:sp>
        <p:nvSpPr>
          <p:cNvPr id="18" name="Telefon brugerprofil" descr="{&quot;templafy&quot;:{&quot;id&quot;:&quot;a29051a2-8067-4b48-a4f8-789b56c578b0&quot;}}" title="UserProfile.Clinic">
            <a:extLst>
              <a:ext uri="{FF2B5EF4-FFF2-40B4-BE49-F238E27FC236}">
                <a16:creationId xmlns:a16="http://schemas.microsoft.com/office/drawing/2014/main" id="{48DE0D57-861E-4658-B1C8-DC18695A3ED8}"/>
              </a:ext>
            </a:extLst>
          </p:cNvPr>
          <p:cNvSpPr/>
          <p:nvPr userDrawn="1"/>
        </p:nvSpPr>
        <p:spPr>
          <a:xfrm>
            <a:off x="1170168" y="63169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da-DK" sz="1596" baseline="0" dirty="0">
              <a:solidFill>
                <a:schemeClr val="tx1"/>
              </a:solidFill>
              <a:latin typeface="+mn-lt"/>
              <a:ea typeface="Source Sans Pro" panose="020B0503030403020204" pitchFamily="34" charset="0"/>
            </a:endParaRPr>
          </a:p>
        </p:txBody>
      </p:sp>
      <p:sp>
        <p:nvSpPr>
          <p:cNvPr id="19" name="Email brugerprofil" descr="{&quot;templafy&quot;:{&quot;id&quot;:&quot;967974e7-50b5-4111-81fa-fa3203d32c25&quot;}}" title="UserProfile.Clinic">
            <a:extLst>
              <a:ext uri="{FF2B5EF4-FFF2-40B4-BE49-F238E27FC236}">
                <a16:creationId xmlns:a16="http://schemas.microsoft.com/office/drawing/2014/main" id="{2E6E991F-2E29-471B-A0A8-92F9C825C1DF}"/>
              </a:ext>
            </a:extLst>
          </p:cNvPr>
          <p:cNvSpPr/>
          <p:nvPr userDrawn="1"/>
        </p:nvSpPr>
        <p:spPr>
          <a:xfrm>
            <a:off x="1170168" y="60685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6" baseline="0" dirty="0">
                <a:solidFill>
                  <a:schemeClr val="tx1"/>
                </a:solidFill>
                <a:latin typeface="+mn-lt"/>
                <a:ea typeface="Source Sans Pro" panose="020B0503030403020204" pitchFamily="34" charset="0"/>
              </a:rPr>
              <a:t>m.schnefeldt@rn.dk</a:t>
            </a:r>
          </a:p>
        </p:txBody>
      </p:sp>
      <p:sp>
        <p:nvSpPr>
          <p:cNvPr id="4" name="Kontor brugerprofil" descr="{&quot;templafy&quot;:{&quot;id&quot;:&quot;78df86d1-c03d-439b-969e-6018e4ba79d2&quot;}}" title="UserProfile.DepartmentFreeText">
            <a:extLst>
              <a:ext uri="{FF2B5EF4-FFF2-40B4-BE49-F238E27FC236}">
                <a16:creationId xmlns:a16="http://schemas.microsoft.com/office/drawing/2014/main" id="{6444502C-0DD6-6271-BE19-8AD1CA578F29}"/>
              </a:ext>
            </a:extLst>
          </p:cNvPr>
          <p:cNvSpPr/>
          <p:nvPr userDrawn="1"/>
        </p:nvSpPr>
        <p:spPr>
          <a:xfrm>
            <a:off x="1170000" y="58021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1600" dirty="0">
                <a:solidFill>
                  <a:schemeClr val="tx1"/>
                </a:solidFill>
              </a:rPr>
              <a:t>Bostedet Kærvang</a:t>
            </a:r>
          </a:p>
        </p:txBody>
      </p:sp>
      <p:sp>
        <p:nvSpPr>
          <p:cNvPr id="15" name="Afdeling brugerprofil" descr="{&quot;templafy&quot;:{&quot;id&quot;:&quot;c51a309c-ae0c-4804-b925-ed311c6aee5c&quot;}}" title="UserProfile.Email">
            <a:extLst>
              <a:ext uri="{FF2B5EF4-FFF2-40B4-BE49-F238E27FC236}">
                <a16:creationId xmlns:a16="http://schemas.microsoft.com/office/drawing/2014/main" id="{8B83C5A3-3780-44D2-89AA-101C14C43BE8}"/>
              </a:ext>
            </a:extLst>
          </p:cNvPr>
          <p:cNvSpPr/>
          <p:nvPr userDrawn="1"/>
        </p:nvSpPr>
        <p:spPr>
          <a:xfrm>
            <a:off x="1169588" y="55357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6" baseline="0" dirty="0">
                <a:solidFill>
                  <a:schemeClr val="tx1"/>
                </a:solidFill>
                <a:latin typeface="Source Sans Pro" panose="020B0503030403020204" pitchFamily="34" charset="0"/>
                <a:ea typeface="Source Sans Pro" panose="020B0503030403020204" pitchFamily="34" charset="0"/>
              </a:rPr>
              <a:t>Bostedet Kærvang: Afdeling FS</a:t>
            </a:r>
          </a:p>
        </p:txBody>
      </p:sp>
      <p:sp>
        <p:nvSpPr>
          <p:cNvPr id="21" name="Navn brugerprofil" descr="{&quot;templafy&quot;:{&quot;id&quot;:&quot;c3c4fb3e-ee44-45c8-b3e7-077092b386d2&quot;}}" title="UserProfile.Name">
            <a:extLst>
              <a:ext uri="{FF2B5EF4-FFF2-40B4-BE49-F238E27FC236}">
                <a16:creationId xmlns:a16="http://schemas.microsoft.com/office/drawing/2014/main" id="{3A45D34C-9645-4503-BE26-9FFBFCACFD06}"/>
              </a:ext>
            </a:extLst>
          </p:cNvPr>
          <p:cNvSpPr/>
          <p:nvPr userDrawn="1"/>
        </p:nvSpPr>
        <p:spPr>
          <a:xfrm>
            <a:off x="1169588" y="5233419"/>
            <a:ext cx="1066018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r"/>
            <a:r>
              <a:rPr lang="da-DK" sz="1796" b="1" cap="none" spc="0" baseline="0" dirty="0">
                <a:solidFill>
                  <a:schemeClr val="tx1"/>
                </a:solidFill>
                <a:latin typeface="+mn-lt"/>
                <a:ea typeface="Source Sans Pro" panose="020B0503030403020204" pitchFamily="34" charset="0"/>
              </a:rPr>
              <a:t>Mia Schnefeldt Sørensen</a:t>
            </a:r>
          </a:p>
        </p:txBody>
      </p:sp>
      <p:sp>
        <p:nvSpPr>
          <p:cNvPr id="22" name="Titel brugerprofil" descr="{&quot;templafy&quot;:{&quot;id&quot;:&quot;03e188e6-606d-4706-84cb-c46b1e478a01&quot;}}" title="UserProfile.Title">
            <a:extLst>
              <a:ext uri="{FF2B5EF4-FFF2-40B4-BE49-F238E27FC236}">
                <a16:creationId xmlns:a16="http://schemas.microsoft.com/office/drawing/2014/main" id="{AF8EF1D0-EBC1-47A6-B178-0DA9220FECAC}"/>
              </a:ext>
            </a:extLst>
          </p:cNvPr>
          <p:cNvSpPr/>
          <p:nvPr userDrawn="1"/>
        </p:nvSpPr>
        <p:spPr>
          <a:xfrm>
            <a:off x="1169588" y="4967019"/>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6" baseline="0" dirty="0">
                <a:solidFill>
                  <a:schemeClr val="tx1"/>
                </a:solidFill>
                <a:latin typeface="+mn-lt"/>
                <a:ea typeface="Source Sans Pro" panose="020B0503030403020204" pitchFamily="34" charset="0"/>
              </a:rPr>
              <a:t>Tilbudsleder</a:t>
            </a:r>
          </a:p>
        </p:txBody>
      </p:sp>
      <p:sp>
        <p:nvSpPr>
          <p:cNvPr id="12" name="Tak for i dag Translations" descr="{&quot;templafy&quot;:{&quot;id&quot;:&quot;2e3d327f-eb07-48d8-bb8c-9cad126dcbe5&quot;}}" hidden="1" title="Translations.Takforidag">
            <a:extLst>
              <a:ext uri="{FF2B5EF4-FFF2-40B4-BE49-F238E27FC236}">
                <a16:creationId xmlns:a16="http://schemas.microsoft.com/office/drawing/2014/main" id="{8CBD74E0-6305-475D-BCD0-58CD5735ED64}"/>
              </a:ext>
            </a:extLst>
          </p:cNvPr>
          <p:cNvSpPr/>
          <p:nvPr userDrawn="1"/>
        </p:nvSpPr>
        <p:spPr>
          <a:xfrm>
            <a:off x="2100263" y="2312989"/>
            <a:ext cx="7991476" cy="1116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lnSpc>
                <a:spcPct val="100000"/>
              </a:lnSpc>
            </a:pPr>
            <a:r>
              <a:rPr lang="da-DK" sz="6586" b="1" cap="none" spc="0" baseline="0" dirty="0">
                <a:solidFill>
                  <a:schemeClr val="tx1"/>
                </a:solidFill>
                <a:latin typeface="+mn-lt"/>
                <a:ea typeface="Source Sans Pro" panose="020B0503030403020204" pitchFamily="34" charset="0"/>
              </a:rPr>
              <a:t>Tak for i dag</a:t>
            </a:r>
          </a:p>
        </p:txBody>
      </p:sp>
      <p:pic>
        <p:nvPicPr>
          <p:cNvPr id="10" name="Logo hvid" descr="{&quot;templafy&quot;:{&quot;id&quot;:&quot;39513cac-759f-46a9-a4fa-eea8bd2aeb18&quot;}}">
            <a:extLst>
              <a:ext uri="{FF2B5EF4-FFF2-40B4-BE49-F238E27FC236}">
                <a16:creationId xmlns:a16="http://schemas.microsoft.com/office/drawing/2014/main" id="{0AF67CEE-AD77-073A-8348-814BCE893D3C}"/>
              </a:ext>
            </a:extLst>
          </p:cNvPr>
          <p:cNvPicPr>
            <a:picLocks noChangeAspect="1"/>
          </p:cNvPicPr>
          <p:nvPr userDrawn="1"/>
        </p:nvPicPr>
        <p:blipFill>
          <a:blip r:embed="rId2"/>
          <a:stretch>
            <a:fillRect/>
          </a:stretch>
        </p:blipFill>
        <p:spPr>
          <a:xfrm>
            <a:off x="4" y="4"/>
            <a:ext cx="7042773" cy="1080135"/>
          </a:xfrm>
          <a:prstGeom prst="rect">
            <a:avLst/>
          </a:prstGeom>
        </p:spPr>
      </p:pic>
      <p:sp>
        <p:nvSpPr>
          <p:cNvPr id="2" name="Titel">
            <a:extLst>
              <a:ext uri="{FF2B5EF4-FFF2-40B4-BE49-F238E27FC236}">
                <a16:creationId xmlns:a16="http://schemas.microsoft.com/office/drawing/2014/main" id="{88B2A03F-BBC0-69A9-F6D3-3807BEF49292}"/>
              </a:ext>
            </a:extLst>
          </p:cNvPr>
          <p:cNvSpPr>
            <a:spLocks noGrp="1"/>
          </p:cNvSpPr>
          <p:nvPr>
            <p:ph type="ctrTitle" hasCustomPrompt="1"/>
          </p:nvPr>
        </p:nvSpPr>
        <p:spPr>
          <a:xfrm>
            <a:off x="725488" y="2264833"/>
            <a:ext cx="10741025" cy="1931987"/>
          </a:xfrm>
          <a:prstGeom prst="rect">
            <a:avLst/>
          </a:prstGeom>
        </p:spPr>
        <p:txBody>
          <a:bodyPr anchor="ctr" anchorCtr="0"/>
          <a:lstStyle>
            <a:lvl1pPr algn="ctr">
              <a:lnSpc>
                <a:spcPct val="80000"/>
              </a:lnSpc>
              <a:defRPr sz="6600" b="0" spc="0" baseline="0">
                <a:solidFill>
                  <a:schemeClr val="tx2"/>
                </a:solidFill>
                <a:latin typeface="+mj-lt"/>
                <a:ea typeface="Source Sans Pro Black" panose="020B0803030403020204" pitchFamily="34" charset="0"/>
              </a:defRPr>
            </a:lvl1pPr>
          </a:lstStyle>
          <a:p>
            <a:r>
              <a:rPr lang="da-DK" noProof="0"/>
              <a:t>Klik for at tilføje titel</a:t>
            </a:r>
          </a:p>
        </p:txBody>
      </p:sp>
      <p:sp>
        <p:nvSpPr>
          <p:cNvPr id="5" name="Pladsholder til dato 4">
            <a:extLst>
              <a:ext uri="{FF2B5EF4-FFF2-40B4-BE49-F238E27FC236}">
                <a16:creationId xmlns:a16="http://schemas.microsoft.com/office/drawing/2014/main" id="{4CA98C35-DC11-006B-282D-E8F8A31CAE7F}"/>
              </a:ext>
            </a:extLst>
          </p:cNvPr>
          <p:cNvSpPr>
            <a:spLocks noGrp="1"/>
          </p:cNvSpPr>
          <p:nvPr>
            <p:ph type="dt" sz="half" idx="10"/>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6" name="Pladsholder til sidefod 5">
            <a:extLst>
              <a:ext uri="{FF2B5EF4-FFF2-40B4-BE49-F238E27FC236}">
                <a16:creationId xmlns:a16="http://schemas.microsoft.com/office/drawing/2014/main" id="{8410D90D-D622-A7AB-2A9B-E3D77C16B08B}"/>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7" name="Pladsholder til slidenummer 6">
            <a:extLst>
              <a:ext uri="{FF2B5EF4-FFF2-40B4-BE49-F238E27FC236}">
                <a16:creationId xmlns:a16="http://schemas.microsoft.com/office/drawing/2014/main" id="{3D24A428-0BE9-63CB-C15A-3DE692A5EE37}"/>
              </a:ext>
            </a:extLst>
          </p:cNvPr>
          <p:cNvSpPr>
            <a:spLocks noGrp="1"/>
          </p:cNvSpPr>
          <p:nvPr>
            <p:ph type="sldNum" sz="quarter" idx="12"/>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04963781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
    <p:bg>
      <p:bgRef idx="1001">
        <a:schemeClr val="bg1"/>
      </p:bgRef>
    </p:bg>
    <p:spTree>
      <p:nvGrpSpPr>
        <p:cNvPr id="1" name=""/>
        <p:cNvGrpSpPr/>
        <p:nvPr/>
      </p:nvGrpSpPr>
      <p:grpSpPr>
        <a:xfrm>
          <a:off x="0" y="0"/>
          <a:ext cx="0" cy="0"/>
          <a:chOff x="0" y="0"/>
          <a:chExt cx="0" cy="0"/>
        </a:xfrm>
      </p:grpSpPr>
      <p:sp>
        <p:nvSpPr>
          <p:cNvPr id="3" name="Titel">
            <a:extLst>
              <a:ext uri="{FF2B5EF4-FFF2-40B4-BE49-F238E27FC236}">
                <a16:creationId xmlns:a16="http://schemas.microsoft.com/office/drawing/2014/main" id="{F0465DA1-2189-3A3C-D30F-334C2BE3B89D}"/>
              </a:ext>
            </a:extLst>
          </p:cNvPr>
          <p:cNvSpPr>
            <a:spLocks noGrp="1"/>
          </p:cNvSpPr>
          <p:nvPr>
            <p:ph type="ctrTitle" hasCustomPrompt="1"/>
          </p:nvPr>
        </p:nvSpPr>
        <p:spPr>
          <a:xfrm>
            <a:off x="725488" y="2220294"/>
            <a:ext cx="10741025" cy="1931987"/>
          </a:xfrm>
          <a:prstGeom prst="rect">
            <a:avLst/>
          </a:prstGeom>
        </p:spPr>
        <p:txBody>
          <a:bodyPr anchor="ctr" anchorCtr="0"/>
          <a:lstStyle>
            <a:lvl1pPr algn="ctr">
              <a:lnSpc>
                <a:spcPct val="80000"/>
              </a:lnSpc>
              <a:defRPr sz="8000" b="0" spc="0" baseline="0">
                <a:solidFill>
                  <a:schemeClr val="tx2"/>
                </a:solidFill>
                <a:latin typeface="+mj-lt"/>
                <a:ea typeface="Source Sans Pro Black" panose="020B0803030403020204" pitchFamily="34" charset="0"/>
              </a:defRPr>
            </a:lvl1pPr>
          </a:lstStyle>
          <a:p>
            <a:r>
              <a:rPr lang="da-DK" noProof="0" dirty="0"/>
              <a:t>Forside eksempel 1</a:t>
            </a:r>
          </a:p>
        </p:txBody>
      </p:sp>
      <p:sp>
        <p:nvSpPr>
          <p:cNvPr id="6" name="Undertitel">
            <a:extLst>
              <a:ext uri="{FF2B5EF4-FFF2-40B4-BE49-F238E27FC236}">
                <a16:creationId xmlns:a16="http://schemas.microsoft.com/office/drawing/2014/main" id="{0409DFBE-E517-4F9C-8F5E-B01C1FCE06F6}"/>
              </a:ext>
            </a:extLst>
          </p:cNvPr>
          <p:cNvSpPr>
            <a:spLocks noGrp="1"/>
          </p:cNvSpPr>
          <p:nvPr>
            <p:ph type="body" sz="quarter" idx="10" hasCustomPrompt="1"/>
          </p:nvPr>
        </p:nvSpPr>
        <p:spPr>
          <a:xfrm>
            <a:off x="725494" y="4396740"/>
            <a:ext cx="10741024" cy="997584"/>
          </a:xfrm>
          <a:prstGeom prst="rect">
            <a:avLst/>
          </a:prstGeom>
        </p:spPr>
        <p:txBody>
          <a:bodyPr/>
          <a:lstStyle>
            <a:lvl1pPr marL="0" indent="0" algn="ctr">
              <a:spcBef>
                <a:spcPts val="1800"/>
              </a:spcBef>
              <a:buFontTx/>
              <a:buNone/>
              <a:defRPr sz="2400" baseline="0">
                <a:solidFill>
                  <a:schemeClr val="tx2"/>
                </a:solidFill>
                <a:latin typeface="+mn-lt"/>
                <a:ea typeface="Source Sans Pro Light" panose="020B0403030403020204" pitchFamily="34" charset="0"/>
              </a:defRPr>
            </a:lvl1pPr>
          </a:lstStyle>
          <a:p>
            <a:pPr lvl="0"/>
            <a:r>
              <a:rPr lang="da-DK" noProof="0"/>
              <a:t>Klik for at tilføje undertitel</a:t>
            </a:r>
          </a:p>
        </p:txBody>
      </p:sp>
      <p:pic>
        <p:nvPicPr>
          <p:cNvPr id="10" name="Logo sort" descr="{&quot;templafy&quot;:{&quot;id&quot;:&quot;c2be753c-bc4b-47c0-9be9-c9a7c8ee089c&quot;}}">
            <a:extLst>
              <a:ext uri="{FF2B5EF4-FFF2-40B4-BE49-F238E27FC236}">
                <a16:creationId xmlns:a16="http://schemas.microsoft.com/office/drawing/2014/main" id="{4C675BDA-694C-EEF6-F8B5-6DCF6B441007}"/>
              </a:ext>
            </a:extLst>
          </p:cNvPr>
          <p:cNvPicPr>
            <a:picLocks noChangeAspect="1"/>
          </p:cNvPicPr>
          <p:nvPr userDrawn="1"/>
        </p:nvPicPr>
        <p:blipFill>
          <a:blip r:embed="rId2"/>
          <a:stretch>
            <a:fillRect/>
          </a:stretch>
        </p:blipFill>
        <p:spPr>
          <a:xfrm>
            <a:off x="4" y="4"/>
            <a:ext cx="7042773" cy="1080135"/>
          </a:xfrm>
          <a:prstGeom prst="rect">
            <a:avLst/>
          </a:prstGeom>
        </p:spPr>
      </p:pic>
      <p:sp>
        <p:nvSpPr>
          <p:cNvPr id="4" name="Pladsholder til dato 3">
            <a:extLst>
              <a:ext uri="{FF2B5EF4-FFF2-40B4-BE49-F238E27FC236}">
                <a16:creationId xmlns:a16="http://schemas.microsoft.com/office/drawing/2014/main" id="{0BE28AE0-97F2-F152-BE58-2890DBDAA6EB}"/>
              </a:ext>
            </a:extLst>
          </p:cNvPr>
          <p:cNvSpPr>
            <a:spLocks noGrp="1"/>
          </p:cNvSpPr>
          <p:nvPr>
            <p:ph type="dt" sz="half" idx="11"/>
          </p:nvPr>
        </p:nvSpPr>
        <p:spPr/>
        <p:txBody>
          <a:bodyPr/>
          <a:lstStyle/>
          <a:p>
            <a:fld id="{54E0A626-36E7-4ACB-AE94-30B8AB1B2246}" type="datetimeFigureOut">
              <a:rPr lang="da-DK" smtClean="0"/>
              <a:pPr/>
              <a:t>02-04-2025</a:t>
            </a:fld>
            <a:endParaRPr lang="da-DK" dirty="0"/>
          </a:p>
        </p:txBody>
      </p:sp>
      <p:sp>
        <p:nvSpPr>
          <p:cNvPr id="5" name="Pladsholder til sidefod 4">
            <a:extLst>
              <a:ext uri="{FF2B5EF4-FFF2-40B4-BE49-F238E27FC236}">
                <a16:creationId xmlns:a16="http://schemas.microsoft.com/office/drawing/2014/main" id="{A13A70F1-0F97-F8F7-C402-6AC0ACA2AFD9}"/>
              </a:ext>
            </a:extLst>
          </p:cNvPr>
          <p:cNvSpPr>
            <a:spLocks noGrp="1"/>
          </p:cNvSpPr>
          <p:nvPr>
            <p:ph type="ftr" sz="quarter" idx="12"/>
          </p:nvPr>
        </p:nvSpPr>
        <p:spPr/>
        <p:txBody>
          <a:bodyPr/>
          <a:lstStyle/>
          <a:p>
            <a:endParaRPr lang="da-DK" dirty="0"/>
          </a:p>
        </p:txBody>
      </p:sp>
      <p:sp>
        <p:nvSpPr>
          <p:cNvPr id="7" name="Pladsholder til slidenummer 6">
            <a:extLst>
              <a:ext uri="{FF2B5EF4-FFF2-40B4-BE49-F238E27FC236}">
                <a16:creationId xmlns:a16="http://schemas.microsoft.com/office/drawing/2014/main" id="{C37F5BAC-B7A2-734C-A6AB-1EE6A71908CB}"/>
              </a:ext>
            </a:extLst>
          </p:cNvPr>
          <p:cNvSpPr>
            <a:spLocks noGrp="1"/>
          </p:cNvSpPr>
          <p:nvPr>
            <p:ph type="sldNum" sz="quarter" idx="13"/>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17423641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med billede ">
    <p:bg>
      <p:bgRef idx="1001">
        <a:schemeClr val="bg1"/>
      </p:bgRef>
    </p:bg>
    <p:spTree>
      <p:nvGrpSpPr>
        <p:cNvPr id="1" name=""/>
        <p:cNvGrpSpPr/>
        <p:nvPr/>
      </p:nvGrpSpPr>
      <p:grpSpPr>
        <a:xfrm>
          <a:off x="0" y="0"/>
          <a:ext cx="0" cy="0"/>
          <a:chOff x="0" y="0"/>
          <a:chExt cx="0" cy="0"/>
        </a:xfrm>
      </p:grpSpPr>
      <p:sp>
        <p:nvSpPr>
          <p:cNvPr id="40" name="Pladsholder til billede 39">
            <a:extLst>
              <a:ext uri="{FF2B5EF4-FFF2-40B4-BE49-F238E27FC236}">
                <a16:creationId xmlns:a16="http://schemas.microsoft.com/office/drawing/2014/main" id="{96689A8A-7541-76BE-968B-985C3F8787DA}"/>
              </a:ext>
            </a:extLst>
          </p:cNvPr>
          <p:cNvSpPr>
            <a:spLocks noGrp="1"/>
          </p:cNvSpPr>
          <p:nvPr>
            <p:ph type="pic" sz="quarter" idx="60" hasCustomPrompt="1"/>
          </p:nvPr>
        </p:nvSpPr>
        <p:spPr>
          <a:xfrm>
            <a:off x="4662946" y="4"/>
            <a:ext cx="7529054" cy="6857999"/>
          </a:xfrm>
          <a:custGeom>
            <a:avLst/>
            <a:gdLst>
              <a:gd name="connsiteX0" fmla="*/ 6441807 w 7529054"/>
              <a:gd name="connsiteY0" fmla="*/ 5546264 h 6857999"/>
              <a:gd name="connsiteX1" fmla="*/ 7529054 w 7529054"/>
              <a:gd name="connsiteY1" fmla="*/ 6633511 h 6857999"/>
              <a:gd name="connsiteX2" fmla="*/ 7529054 w 7529054"/>
              <a:gd name="connsiteY2" fmla="*/ 6857999 h 6857999"/>
              <a:gd name="connsiteX3" fmla="*/ 5130072 w 7529054"/>
              <a:gd name="connsiteY3" fmla="*/ 6857999 h 6857999"/>
              <a:gd name="connsiteX4" fmla="*/ 2088000 w 7529054"/>
              <a:gd name="connsiteY4" fmla="*/ 5546263 h 6857999"/>
              <a:gd name="connsiteX5" fmla="*/ 3399736 w 7529054"/>
              <a:gd name="connsiteY5" fmla="*/ 6857999 h 6857999"/>
              <a:gd name="connsiteX6" fmla="*/ 776264 w 7529054"/>
              <a:gd name="connsiteY6" fmla="*/ 6857999 h 6857999"/>
              <a:gd name="connsiteX7" fmla="*/ 4268186 w 7529054"/>
              <a:gd name="connsiteY7" fmla="*/ 3379607 h 6857999"/>
              <a:gd name="connsiteX8" fmla="*/ 6356186 w 7529054"/>
              <a:gd name="connsiteY8" fmla="*/ 5467607 h 6857999"/>
              <a:gd name="connsiteX9" fmla="*/ 4965794 w 7529054"/>
              <a:gd name="connsiteY9" fmla="*/ 6857999 h 6857999"/>
              <a:gd name="connsiteX10" fmla="*/ 3570578 w 7529054"/>
              <a:gd name="connsiteY10" fmla="*/ 6857999 h 6857999"/>
              <a:gd name="connsiteX11" fmla="*/ 2180186 w 7529054"/>
              <a:gd name="connsiteY11" fmla="*/ 5467607 h 6857999"/>
              <a:gd name="connsiteX12" fmla="*/ 2088000 w 7529054"/>
              <a:gd name="connsiteY12" fmla="*/ 1203119 h 6857999"/>
              <a:gd name="connsiteX13" fmla="*/ 4176000 w 7529054"/>
              <a:gd name="connsiteY13" fmla="*/ 3291118 h 6857999"/>
              <a:gd name="connsiteX14" fmla="*/ 2088000 w 7529054"/>
              <a:gd name="connsiteY14" fmla="*/ 5379118 h 6857999"/>
              <a:gd name="connsiteX15" fmla="*/ 0 w 7529054"/>
              <a:gd name="connsiteY15" fmla="*/ 3291118 h 6857999"/>
              <a:gd name="connsiteX16" fmla="*/ 6441808 w 7529054"/>
              <a:gd name="connsiteY16" fmla="*/ 1203118 h 6857999"/>
              <a:gd name="connsiteX17" fmla="*/ 7529054 w 7529054"/>
              <a:gd name="connsiteY17" fmla="*/ 2290364 h 6857999"/>
              <a:gd name="connsiteX18" fmla="*/ 7529054 w 7529054"/>
              <a:gd name="connsiteY18" fmla="*/ 4291872 h 6857999"/>
              <a:gd name="connsiteX19" fmla="*/ 6441808 w 7529054"/>
              <a:gd name="connsiteY19" fmla="*/ 5379118 h 6857999"/>
              <a:gd name="connsiteX20" fmla="*/ 4353808 w 7529054"/>
              <a:gd name="connsiteY20" fmla="*/ 3291118 h 6857999"/>
              <a:gd name="connsiteX21" fmla="*/ 3304648 w 7529054"/>
              <a:gd name="connsiteY21" fmla="*/ 0 h 6857999"/>
              <a:gd name="connsiteX22" fmla="*/ 5231722 w 7529054"/>
              <a:gd name="connsiteY22" fmla="*/ 0 h 6857999"/>
              <a:gd name="connsiteX23" fmla="*/ 6356185 w 7529054"/>
              <a:gd name="connsiteY23" fmla="*/ 1124463 h 6857999"/>
              <a:gd name="connsiteX24" fmla="*/ 4268185 w 7529054"/>
              <a:gd name="connsiteY24" fmla="*/ 3212462 h 6857999"/>
              <a:gd name="connsiteX25" fmla="*/ 2180185 w 7529054"/>
              <a:gd name="connsiteY25" fmla="*/ 11244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29054" h="6857999">
                <a:moveTo>
                  <a:pt x="6441807" y="5546264"/>
                </a:moveTo>
                <a:lnTo>
                  <a:pt x="7529054" y="6633511"/>
                </a:lnTo>
                <a:lnTo>
                  <a:pt x="7529054" y="6857999"/>
                </a:lnTo>
                <a:lnTo>
                  <a:pt x="5130072" y="6857999"/>
                </a:lnTo>
                <a:close/>
                <a:moveTo>
                  <a:pt x="2088000" y="5546263"/>
                </a:moveTo>
                <a:lnTo>
                  <a:pt x="3399736" y="6857999"/>
                </a:lnTo>
                <a:lnTo>
                  <a:pt x="776264" y="6857999"/>
                </a:lnTo>
                <a:close/>
                <a:moveTo>
                  <a:pt x="4268186" y="3379607"/>
                </a:moveTo>
                <a:lnTo>
                  <a:pt x="6356186" y="5467607"/>
                </a:lnTo>
                <a:lnTo>
                  <a:pt x="4965794" y="6857999"/>
                </a:lnTo>
                <a:lnTo>
                  <a:pt x="3570578" y="6857999"/>
                </a:lnTo>
                <a:lnTo>
                  <a:pt x="2180186" y="5467607"/>
                </a:lnTo>
                <a:close/>
                <a:moveTo>
                  <a:pt x="2088000" y="1203119"/>
                </a:moveTo>
                <a:lnTo>
                  <a:pt x="4176000" y="3291118"/>
                </a:lnTo>
                <a:lnTo>
                  <a:pt x="2088000" y="5379118"/>
                </a:lnTo>
                <a:lnTo>
                  <a:pt x="0" y="3291118"/>
                </a:lnTo>
                <a:close/>
                <a:moveTo>
                  <a:pt x="6441808" y="1203118"/>
                </a:moveTo>
                <a:lnTo>
                  <a:pt x="7529054" y="2290364"/>
                </a:lnTo>
                <a:lnTo>
                  <a:pt x="7529054" y="4291872"/>
                </a:lnTo>
                <a:lnTo>
                  <a:pt x="6441808" y="5379118"/>
                </a:lnTo>
                <a:lnTo>
                  <a:pt x="4353808" y="3291118"/>
                </a:lnTo>
                <a:close/>
                <a:moveTo>
                  <a:pt x="3304648" y="0"/>
                </a:moveTo>
                <a:lnTo>
                  <a:pt x="5231722" y="0"/>
                </a:lnTo>
                <a:lnTo>
                  <a:pt x="6356185" y="1124463"/>
                </a:lnTo>
                <a:lnTo>
                  <a:pt x="4268185" y="3212462"/>
                </a:lnTo>
                <a:lnTo>
                  <a:pt x="2180185" y="1124463"/>
                </a:lnTo>
                <a:close/>
              </a:path>
            </a:pathLst>
          </a:custGeom>
        </p:spPr>
        <p:txBody>
          <a:bodyPr wrap="square" lIns="1152000" tIns="180000">
            <a:noAutofit/>
          </a:bodyPr>
          <a:lstStyle>
            <a:lvl1pPr marL="0" indent="0" algn="ctr">
              <a:spcBef>
                <a:spcPts val="0"/>
              </a:spcBef>
              <a:buFontTx/>
              <a:buNone/>
              <a:defRPr sz="1200"/>
            </a:lvl1pPr>
          </a:lstStyle>
          <a:p>
            <a:pPr marL="179637" marR="0" lvl="0" indent="-179637" algn="ctr" defTabSz="911657" rtl="0" eaLnBrk="1" fontAlgn="auto" latinLnBrk="0" hangingPunct="1">
              <a:lnSpc>
                <a:spcPct val="100000"/>
              </a:lnSpc>
              <a:spcBef>
                <a:spcPts val="1800"/>
              </a:spcBef>
              <a:spcAft>
                <a:spcPts val="0"/>
              </a:spcAft>
              <a:buClrTx/>
              <a:buSzTx/>
              <a:buFontTx/>
              <a:buNone/>
              <a:tabLst/>
              <a:defRPr/>
            </a:pPr>
            <a:r>
              <a:rPr lang="da-DK" dirty="0"/>
              <a:t>Klik på rammen og indsæt billede, </a:t>
            </a:r>
            <a:br>
              <a:rPr lang="da-DK" dirty="0"/>
            </a:br>
            <a:r>
              <a:rPr lang="da-DK" dirty="0"/>
              <a:t>via fanen Indsæt, Billeder/Lagerbilleder </a:t>
            </a:r>
            <a:br>
              <a:rPr lang="da-DK" dirty="0"/>
            </a:br>
            <a:r>
              <a:rPr lang="da-DK" dirty="0"/>
              <a:t>eller via RN billedbank</a:t>
            </a:r>
          </a:p>
        </p:txBody>
      </p:sp>
      <p:pic>
        <p:nvPicPr>
          <p:cNvPr id="23" name="Bomærke hvid" descr="Et billede, der indeholder symbol, Grafik, logo, cirkel&#10;&#10;Automatisk genereret beskrivelse" hidden="1">
            <a:extLst>
              <a:ext uri="{FF2B5EF4-FFF2-40B4-BE49-F238E27FC236}">
                <a16:creationId xmlns:a16="http://schemas.microsoft.com/office/drawing/2014/main" id="{B1F3339B-625A-4C79-FC3F-E92545520301}"/>
              </a:ext>
            </a:extLst>
          </p:cNvPr>
          <p:cNvPicPr>
            <a:picLocks noChangeAspect="1"/>
          </p:cNvPicPr>
          <p:nvPr userDrawn="1"/>
        </p:nvPicPr>
        <p:blipFill>
          <a:blip r:embed="rId2"/>
          <a:stretch>
            <a:fillRect/>
          </a:stretch>
        </p:blipFill>
        <p:spPr>
          <a:xfrm>
            <a:off x="11466008" y="360000"/>
            <a:ext cx="360000" cy="360000"/>
          </a:xfrm>
          <a:prstGeom prst="rect">
            <a:avLst/>
          </a:prstGeom>
        </p:spPr>
      </p:pic>
      <p:pic>
        <p:nvPicPr>
          <p:cNvPr id="12" name="Logo hvid" descr="{&quot;templafy&quot;:{&quot;id&quot;:&quot;8b42bae9-f94d-4015-bd09-f591061af344&quot;}}">
            <a:extLst>
              <a:ext uri="{FF2B5EF4-FFF2-40B4-BE49-F238E27FC236}">
                <a16:creationId xmlns:a16="http://schemas.microsoft.com/office/drawing/2014/main" id="{55ED279E-7096-C1F8-0AE3-A685C3938E02}"/>
              </a:ext>
            </a:extLst>
          </p:cNvPr>
          <p:cNvPicPr>
            <a:picLocks noChangeAspect="1"/>
          </p:cNvPicPr>
          <p:nvPr userDrawn="1"/>
        </p:nvPicPr>
        <p:blipFill>
          <a:blip r:embed="rId3"/>
          <a:stretch>
            <a:fillRect/>
          </a:stretch>
        </p:blipFill>
        <p:spPr>
          <a:xfrm>
            <a:off x="4" y="4"/>
            <a:ext cx="7042773" cy="1080135"/>
          </a:xfrm>
          <a:prstGeom prst="rect">
            <a:avLst/>
          </a:prstGeom>
        </p:spPr>
      </p:pic>
      <p:sp>
        <p:nvSpPr>
          <p:cNvPr id="4" name="Titel">
            <a:extLst>
              <a:ext uri="{FF2B5EF4-FFF2-40B4-BE49-F238E27FC236}">
                <a16:creationId xmlns:a16="http://schemas.microsoft.com/office/drawing/2014/main" id="{4450230C-AD89-2299-38D2-78DD8F309643}"/>
              </a:ext>
            </a:extLst>
          </p:cNvPr>
          <p:cNvSpPr>
            <a:spLocks noGrp="1"/>
          </p:cNvSpPr>
          <p:nvPr>
            <p:ph type="body" idx="61" hasCustomPrompt="1"/>
          </p:nvPr>
        </p:nvSpPr>
        <p:spPr>
          <a:xfrm>
            <a:off x="684218" y="4077525"/>
            <a:ext cx="4665952" cy="1185077"/>
          </a:xfrm>
          <a:prstGeom prst="rect">
            <a:avLst/>
          </a:prstGeom>
        </p:spPr>
        <p:txBody>
          <a:bodyPr lIns="0" tIns="0" rIns="0" bIns="0" rtlCol="0" anchor="b" anchorCtr="0">
            <a:noAutofit/>
          </a:bodyPr>
          <a:lstStyle>
            <a:lvl1pPr marL="0" indent="0" algn="l">
              <a:lnSpc>
                <a:spcPct val="80000"/>
              </a:lnSpc>
              <a:spcBef>
                <a:spcPts val="0"/>
              </a:spcBef>
              <a:buNone/>
              <a:defRPr sz="4800" b="0" spc="0" baseline="0">
                <a:solidFill>
                  <a:schemeClr val="tx2"/>
                </a:solidFill>
                <a:latin typeface="+mj-lt"/>
                <a:ea typeface="Source Sans Pro Black" panose="020B0803030403020204" pitchFamily="34" charset="0"/>
              </a:defRPr>
            </a:lvl1pPr>
            <a:lvl2pPr marL="454914" indent="0">
              <a:buNone/>
              <a:defRPr sz="1990" b="1"/>
            </a:lvl2pPr>
            <a:lvl3pPr marL="909831" indent="0">
              <a:buNone/>
              <a:defRPr sz="1790" b="1"/>
            </a:lvl3pPr>
            <a:lvl4pPr marL="1364748" indent="0">
              <a:buNone/>
              <a:defRPr sz="1590" b="1"/>
            </a:lvl4pPr>
            <a:lvl5pPr marL="1819664" indent="0">
              <a:buNone/>
              <a:defRPr sz="1590" b="1"/>
            </a:lvl5pPr>
            <a:lvl6pPr marL="2274579" indent="0">
              <a:buNone/>
              <a:defRPr sz="1590" b="1"/>
            </a:lvl6pPr>
            <a:lvl7pPr marL="2729496" indent="0">
              <a:buNone/>
              <a:defRPr sz="1590" b="1"/>
            </a:lvl7pPr>
            <a:lvl8pPr marL="3184411" indent="0">
              <a:buNone/>
              <a:defRPr sz="1590" b="1"/>
            </a:lvl8pPr>
            <a:lvl9pPr marL="3639326" indent="0">
              <a:buNone/>
              <a:defRPr sz="1590" b="1"/>
            </a:lvl9pPr>
          </a:lstStyle>
          <a:p>
            <a:pPr lvl="0" rtl="0"/>
            <a:r>
              <a:rPr lang="da-DK" noProof="0" dirty="0"/>
              <a:t>Forside eksempel 2</a:t>
            </a:r>
          </a:p>
        </p:txBody>
      </p:sp>
      <p:sp>
        <p:nvSpPr>
          <p:cNvPr id="5" name="Undertitel">
            <a:extLst>
              <a:ext uri="{FF2B5EF4-FFF2-40B4-BE49-F238E27FC236}">
                <a16:creationId xmlns:a16="http://schemas.microsoft.com/office/drawing/2014/main" id="{9070FD86-3127-E2CE-6CBB-504C24CDE2DB}"/>
              </a:ext>
            </a:extLst>
          </p:cNvPr>
          <p:cNvSpPr>
            <a:spLocks noGrp="1"/>
          </p:cNvSpPr>
          <p:nvPr>
            <p:ph type="body" sz="quarter" idx="10" hasCustomPrompt="1"/>
          </p:nvPr>
        </p:nvSpPr>
        <p:spPr>
          <a:xfrm>
            <a:off x="725492" y="5249950"/>
            <a:ext cx="4665952" cy="847318"/>
          </a:xfrm>
          <a:prstGeom prst="rect">
            <a:avLst/>
          </a:prstGeom>
        </p:spPr>
        <p:txBody>
          <a:bodyPr/>
          <a:lstStyle>
            <a:lvl1pPr marL="0" indent="0" algn="l">
              <a:spcBef>
                <a:spcPts val="1796"/>
              </a:spcBef>
              <a:buFontTx/>
              <a:buNone/>
              <a:defRPr sz="1796" b="0" baseline="0">
                <a:solidFill>
                  <a:schemeClr val="tx2"/>
                </a:solidFill>
                <a:latin typeface="+mn-lt"/>
                <a:ea typeface="Source Sans Pro Light" panose="020B0403030403020204" pitchFamily="34" charset="0"/>
              </a:defRPr>
            </a:lvl1pPr>
          </a:lstStyle>
          <a:p>
            <a:pPr lvl="0"/>
            <a:r>
              <a:rPr lang="da-DK" dirty="0"/>
              <a:t>Klik for at tilføje undertitel</a:t>
            </a:r>
          </a:p>
        </p:txBody>
      </p:sp>
      <p:sp>
        <p:nvSpPr>
          <p:cNvPr id="7" name="Pladsholder til dato 3">
            <a:extLst>
              <a:ext uri="{FF2B5EF4-FFF2-40B4-BE49-F238E27FC236}">
                <a16:creationId xmlns:a16="http://schemas.microsoft.com/office/drawing/2014/main" id="{D20EEEDF-C821-BAE5-C9DE-361952FC8A2D}"/>
              </a:ext>
            </a:extLst>
          </p:cNvPr>
          <p:cNvSpPr>
            <a:spLocks noGrp="1"/>
          </p:cNvSpPr>
          <p:nvPr>
            <p:ph type="dt" sz="half" idx="11"/>
          </p:nvPr>
        </p:nvSpPr>
        <p:spPr>
          <a:xfrm>
            <a:off x="363544" y="6364079"/>
            <a:ext cx="2778125" cy="314272"/>
          </a:xfrm>
        </p:spPr>
        <p:txBody>
          <a:bodyPr/>
          <a:lstStyle/>
          <a:p>
            <a:fld id="{54E0A626-36E7-4ACB-AE94-30B8AB1B2246}" type="datetimeFigureOut">
              <a:rPr lang="da-DK" smtClean="0"/>
              <a:pPr/>
              <a:t>02-04-2025</a:t>
            </a:fld>
            <a:endParaRPr lang="da-DK" dirty="0"/>
          </a:p>
        </p:txBody>
      </p:sp>
      <p:sp>
        <p:nvSpPr>
          <p:cNvPr id="8" name="Pladsholder til sidefod 4">
            <a:extLst>
              <a:ext uri="{FF2B5EF4-FFF2-40B4-BE49-F238E27FC236}">
                <a16:creationId xmlns:a16="http://schemas.microsoft.com/office/drawing/2014/main" id="{C18A58FE-D216-6B87-2EAA-DF9958518626}"/>
              </a:ext>
            </a:extLst>
          </p:cNvPr>
          <p:cNvSpPr>
            <a:spLocks noGrp="1"/>
          </p:cNvSpPr>
          <p:nvPr>
            <p:ph type="ftr" sz="quarter" idx="12"/>
          </p:nvPr>
        </p:nvSpPr>
        <p:spPr>
          <a:xfrm>
            <a:off x="4065594" y="6359509"/>
            <a:ext cx="4060825" cy="318855"/>
          </a:xfrm>
        </p:spPr>
        <p:txBody>
          <a:bodyPr/>
          <a:lstStyle/>
          <a:p>
            <a:endParaRPr lang="da-DK" dirty="0"/>
          </a:p>
        </p:txBody>
      </p:sp>
      <p:sp>
        <p:nvSpPr>
          <p:cNvPr id="9" name="Pladsholder til slidenummer 6">
            <a:extLst>
              <a:ext uri="{FF2B5EF4-FFF2-40B4-BE49-F238E27FC236}">
                <a16:creationId xmlns:a16="http://schemas.microsoft.com/office/drawing/2014/main" id="{CBF36DC7-E6C9-DCD5-4F57-2AFFD1E8040A}"/>
              </a:ext>
            </a:extLst>
          </p:cNvPr>
          <p:cNvSpPr>
            <a:spLocks noGrp="1"/>
          </p:cNvSpPr>
          <p:nvPr>
            <p:ph type="sldNum" sz="quarter" idx="13"/>
          </p:nvPr>
        </p:nvSpPr>
        <p:spPr>
          <a:xfrm>
            <a:off x="9050343" y="6358273"/>
            <a:ext cx="2778125" cy="309687"/>
          </a:xfrm>
        </p:spPr>
        <p:txBody>
          <a:bodyPr/>
          <a:lstStyle/>
          <a:p>
            <a:fld id="{45D37B1E-C366-494F-A587-962AD9AABC83}" type="slidenum">
              <a:rPr lang="da-DK" smtClean="0"/>
              <a:pPr/>
              <a:t>‹nr.›</a:t>
            </a:fld>
            <a:endParaRPr lang="da-DK" dirty="0"/>
          </a:p>
        </p:txBody>
      </p:sp>
      <p:pic>
        <p:nvPicPr>
          <p:cNvPr id="14" name="Logo sort" descr="{&quot;templafy&quot;:{&quot;id&quot;:&quot;208216e6-eaec-445a-bac7-c0f09a06b233&quot;}}">
            <a:extLst>
              <a:ext uri="{FF2B5EF4-FFF2-40B4-BE49-F238E27FC236}">
                <a16:creationId xmlns:a16="http://schemas.microsoft.com/office/drawing/2014/main" id="{2FC667FA-F8A4-2036-2B0C-37D7C9FBEB5D}"/>
              </a:ext>
            </a:extLst>
          </p:cNvPr>
          <p:cNvPicPr>
            <a:picLocks noChangeAspect="1"/>
          </p:cNvPicPr>
          <p:nvPr userDrawn="1"/>
        </p:nvPicPr>
        <p:blipFill>
          <a:blip r:embed="rId4"/>
          <a:stretch>
            <a:fillRect/>
          </a:stretch>
        </p:blipFill>
        <p:spPr>
          <a:xfrm>
            <a:off x="3" y="4"/>
            <a:ext cx="7042773" cy="1080135"/>
          </a:xfrm>
          <a:prstGeom prst="rect">
            <a:avLst/>
          </a:prstGeom>
        </p:spPr>
      </p:pic>
    </p:spTree>
    <p:extLst>
      <p:ext uri="{BB962C8B-B14F-4D97-AF65-F5344CB8AC3E}">
        <p14:creationId xmlns:p14="http://schemas.microsoft.com/office/powerpoint/2010/main" val="2646678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billedcollage">
    <p:bg>
      <p:bgRef idx="1001">
        <a:schemeClr val="bg1"/>
      </p:bgRef>
    </p:bg>
    <p:spTree>
      <p:nvGrpSpPr>
        <p:cNvPr id="1" name=""/>
        <p:cNvGrpSpPr/>
        <p:nvPr/>
      </p:nvGrpSpPr>
      <p:grpSpPr>
        <a:xfrm>
          <a:off x="0" y="0"/>
          <a:ext cx="0" cy="0"/>
          <a:chOff x="0" y="0"/>
          <a:chExt cx="0" cy="0"/>
        </a:xfrm>
      </p:grpSpPr>
      <p:sp>
        <p:nvSpPr>
          <p:cNvPr id="6" name="Titel">
            <a:extLst>
              <a:ext uri="{FF2B5EF4-FFF2-40B4-BE49-F238E27FC236}">
                <a16:creationId xmlns:a16="http://schemas.microsoft.com/office/drawing/2014/main" id="{186BF70E-EE1F-2265-1140-A0DEDAD980D1}"/>
              </a:ext>
            </a:extLst>
          </p:cNvPr>
          <p:cNvSpPr>
            <a:spLocks noGrp="1"/>
          </p:cNvSpPr>
          <p:nvPr>
            <p:ph type="body" idx="41" hasCustomPrompt="1"/>
          </p:nvPr>
        </p:nvSpPr>
        <p:spPr>
          <a:xfrm>
            <a:off x="684217" y="2289976"/>
            <a:ext cx="5955121" cy="1286946"/>
          </a:xfrm>
          <a:prstGeom prst="rect">
            <a:avLst/>
          </a:prstGeom>
        </p:spPr>
        <p:txBody>
          <a:bodyPr lIns="0" tIns="0" rIns="0" bIns="0" rtlCol="0" anchor="b" anchorCtr="0">
            <a:noAutofit/>
          </a:bodyPr>
          <a:lstStyle>
            <a:lvl1pPr marL="0" indent="0" algn="l">
              <a:lnSpc>
                <a:spcPct val="80000"/>
              </a:lnSpc>
              <a:spcBef>
                <a:spcPts val="0"/>
              </a:spcBef>
              <a:buNone/>
              <a:defRPr sz="4800" b="0" spc="0" baseline="0">
                <a:solidFill>
                  <a:schemeClr val="tx2"/>
                </a:solidFill>
                <a:latin typeface="+mj-lt"/>
                <a:ea typeface="Source Sans Pro Black" panose="020B0803030403020204" pitchFamily="34" charset="0"/>
              </a:defRPr>
            </a:lvl1pPr>
            <a:lvl2pPr marL="454914" indent="0">
              <a:buNone/>
              <a:defRPr sz="1990" b="1"/>
            </a:lvl2pPr>
            <a:lvl3pPr marL="909831" indent="0">
              <a:buNone/>
              <a:defRPr sz="1790" b="1"/>
            </a:lvl3pPr>
            <a:lvl4pPr marL="1364748" indent="0">
              <a:buNone/>
              <a:defRPr sz="1590" b="1"/>
            </a:lvl4pPr>
            <a:lvl5pPr marL="1819664" indent="0">
              <a:buNone/>
              <a:defRPr sz="1590" b="1"/>
            </a:lvl5pPr>
            <a:lvl6pPr marL="2274579" indent="0">
              <a:buNone/>
              <a:defRPr sz="1590" b="1"/>
            </a:lvl6pPr>
            <a:lvl7pPr marL="2729496" indent="0">
              <a:buNone/>
              <a:defRPr sz="1590" b="1"/>
            </a:lvl7pPr>
            <a:lvl8pPr marL="3184411" indent="0">
              <a:buNone/>
              <a:defRPr sz="1590" b="1"/>
            </a:lvl8pPr>
            <a:lvl9pPr marL="3639326" indent="0">
              <a:buNone/>
              <a:defRPr sz="1590" b="1"/>
            </a:lvl9pPr>
          </a:lstStyle>
          <a:p>
            <a:pPr lvl="0" rtl="0"/>
            <a:r>
              <a:rPr lang="da-DK" noProof="0" dirty="0"/>
              <a:t>Forside eksempel 3</a:t>
            </a:r>
          </a:p>
        </p:txBody>
      </p:sp>
      <p:sp>
        <p:nvSpPr>
          <p:cNvPr id="4" name="Billede 1">
            <a:extLst>
              <a:ext uri="{FF2B5EF4-FFF2-40B4-BE49-F238E27FC236}">
                <a16:creationId xmlns:a16="http://schemas.microsoft.com/office/drawing/2014/main" id="{338E3A10-DFCB-02D1-E3D6-D6F69B14573A}"/>
              </a:ext>
            </a:extLst>
          </p:cNvPr>
          <p:cNvSpPr>
            <a:spLocks noGrp="1"/>
          </p:cNvSpPr>
          <p:nvPr>
            <p:ph type="pic" sz="quarter" idx="55" hasCustomPrompt="1"/>
          </p:nvPr>
        </p:nvSpPr>
        <p:spPr>
          <a:xfrm>
            <a:off x="6843324" y="0"/>
            <a:ext cx="4173573" cy="3197082"/>
          </a:xfrm>
          <a:custGeom>
            <a:avLst/>
            <a:gdLst>
              <a:gd name="connsiteX0" fmla="*/ 1110295 w 4173573"/>
              <a:gd name="connsiteY0" fmla="*/ 0 h 3197082"/>
              <a:gd name="connsiteX1" fmla="*/ 3063278 w 4173573"/>
              <a:gd name="connsiteY1" fmla="*/ 0 h 3197082"/>
              <a:gd name="connsiteX2" fmla="*/ 4173573 w 4173573"/>
              <a:gd name="connsiteY2" fmla="*/ 1110295 h 3197082"/>
              <a:gd name="connsiteX3" fmla="*/ 2086786 w 4173573"/>
              <a:gd name="connsiteY3" fmla="*/ 3197082 h 3197082"/>
              <a:gd name="connsiteX4" fmla="*/ 0 w 4173573"/>
              <a:gd name="connsiteY4" fmla="*/ 1110295 h 319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197082">
                <a:moveTo>
                  <a:pt x="1110295" y="0"/>
                </a:moveTo>
                <a:lnTo>
                  <a:pt x="3063278" y="0"/>
                </a:lnTo>
                <a:lnTo>
                  <a:pt x="4173573" y="1110295"/>
                </a:lnTo>
                <a:lnTo>
                  <a:pt x="2086786" y="3197082"/>
                </a:lnTo>
                <a:lnTo>
                  <a:pt x="0" y="1110295"/>
                </a:lnTo>
                <a:close/>
              </a:path>
            </a:pathLst>
          </a:custGeom>
          <a:solidFill>
            <a:schemeClr val="tx2"/>
          </a:solidFill>
          <a:ln w="3175">
            <a:noFill/>
          </a:ln>
        </p:spPr>
        <p:txBody>
          <a:bodyPr wrap="square" lIns="252000" rIns="252000" bIns="684000" anchor="ctr" anchorCtr="0">
            <a:noAutofit/>
          </a:bodyPr>
          <a:lstStyle>
            <a:lvl1pPr marL="0" indent="0" algn="ctr">
              <a:spcBef>
                <a:spcPts val="0"/>
              </a:spcBef>
              <a:buFont typeface="Arial" panose="020B0604020202020204" pitchFamily="34" charset="0"/>
              <a:buNone/>
              <a:defRPr sz="998">
                <a:solidFill>
                  <a:schemeClr val="bg1"/>
                </a:solidFill>
              </a:defRPr>
            </a:lvl1pPr>
          </a:lstStyle>
          <a:p>
            <a:pPr marL="179278" marR="0" lvl="0" indent="-179278" algn="ctr" defTabSz="909831" rtl="0" eaLnBrk="1" fontAlgn="auto" latinLnBrk="0" hangingPunct="1">
              <a:lnSpc>
                <a:spcPct val="100000"/>
              </a:lnSpc>
              <a:spcBef>
                <a:spcPts val="1095"/>
              </a:spcBef>
              <a:spcAft>
                <a:spcPts val="0"/>
              </a:spcAft>
              <a:buClrTx/>
              <a:buSzTx/>
              <a:tabLst/>
              <a:defRPr/>
            </a:pPr>
            <a:r>
              <a:rPr lang="da-DK" dirty="0"/>
              <a:t>Klik på rammen og indsæt billede, via fanen Indsæt, Billeder/Lagerbilleder eller via RN billedbank </a:t>
            </a:r>
          </a:p>
        </p:txBody>
      </p:sp>
      <p:sp>
        <p:nvSpPr>
          <p:cNvPr id="7" name="Billede 2">
            <a:extLst>
              <a:ext uri="{FF2B5EF4-FFF2-40B4-BE49-F238E27FC236}">
                <a16:creationId xmlns:a16="http://schemas.microsoft.com/office/drawing/2014/main" id="{19C6A254-B917-3AD3-28D9-C693773860B0}"/>
              </a:ext>
            </a:extLst>
          </p:cNvPr>
          <p:cNvSpPr>
            <a:spLocks noGrp="1"/>
          </p:cNvSpPr>
          <p:nvPr>
            <p:ph type="pic" sz="quarter" idx="53" hasCustomPrompt="1"/>
          </p:nvPr>
        </p:nvSpPr>
        <p:spPr>
          <a:xfrm>
            <a:off x="9025377" y="1205545"/>
            <a:ext cx="3166639" cy="4173574"/>
          </a:xfrm>
          <a:custGeom>
            <a:avLst/>
            <a:gdLst>
              <a:gd name="connsiteX0" fmla="*/ 2086786 w 3166639"/>
              <a:gd name="connsiteY0" fmla="*/ 0 h 4173574"/>
              <a:gd name="connsiteX1" fmla="*/ 3166639 w 3166639"/>
              <a:gd name="connsiteY1" fmla="*/ 1079853 h 4173574"/>
              <a:gd name="connsiteX2" fmla="*/ 3166639 w 3166639"/>
              <a:gd name="connsiteY2" fmla="*/ 3093721 h 4173574"/>
              <a:gd name="connsiteX3" fmla="*/ 2086786 w 3166639"/>
              <a:gd name="connsiteY3" fmla="*/ 4173574 h 4173574"/>
              <a:gd name="connsiteX4" fmla="*/ 0 w 3166639"/>
              <a:gd name="connsiteY4" fmla="*/ 2086787 h 417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39" h="4173574">
                <a:moveTo>
                  <a:pt x="2086786" y="0"/>
                </a:moveTo>
                <a:lnTo>
                  <a:pt x="3166639" y="1079853"/>
                </a:lnTo>
                <a:lnTo>
                  <a:pt x="3166639" y="3093721"/>
                </a:lnTo>
                <a:lnTo>
                  <a:pt x="2086786" y="4173574"/>
                </a:lnTo>
                <a:lnTo>
                  <a:pt x="0" y="2086787"/>
                </a:lnTo>
                <a:close/>
              </a:path>
            </a:pathLst>
          </a:custGeom>
          <a:solidFill>
            <a:schemeClr val="tx2"/>
          </a:solidFill>
          <a:ln w="3175">
            <a:noFill/>
          </a:ln>
        </p:spPr>
        <p:txBody>
          <a:bodyPr wrap="square" lIns="648000" rIns="0" bIns="864000" anchor="ctr" anchorCtr="0">
            <a:noAutofit/>
          </a:bodyPr>
          <a:lstStyle>
            <a:lvl1pPr marL="0" indent="0" algn="ctr">
              <a:spcBef>
                <a:spcPts val="0"/>
              </a:spcBef>
              <a:buFont typeface="Arial" panose="020B0604020202020204" pitchFamily="34" charset="0"/>
              <a:buNone/>
              <a:defRPr sz="998">
                <a:solidFill>
                  <a:schemeClr val="bg1"/>
                </a:solidFill>
              </a:defRPr>
            </a:lvl1pPr>
          </a:lstStyle>
          <a:p>
            <a:pPr marL="179278" marR="0" lvl="0" indent="-179278" algn="ctr" defTabSz="909831" rtl="0" eaLnBrk="1" fontAlgn="auto" latinLnBrk="0" hangingPunct="1">
              <a:lnSpc>
                <a:spcPct val="100000"/>
              </a:lnSpc>
              <a:spcBef>
                <a:spcPts val="1095"/>
              </a:spcBef>
              <a:spcAft>
                <a:spcPts val="0"/>
              </a:spcAft>
              <a:buClrTx/>
              <a:buSzTx/>
              <a:tabLst/>
              <a:defRPr/>
            </a:pPr>
            <a:r>
              <a:rPr lang="da-DK" dirty="0"/>
              <a:t>Klik på rammen og indsæt billede, via fanen Indsæt, Billeder/Lagerbilleder eller via RN billedbank </a:t>
            </a:r>
          </a:p>
        </p:txBody>
      </p:sp>
      <p:sp>
        <p:nvSpPr>
          <p:cNvPr id="17" name="Billede 4">
            <a:extLst>
              <a:ext uri="{FF2B5EF4-FFF2-40B4-BE49-F238E27FC236}">
                <a16:creationId xmlns:a16="http://schemas.microsoft.com/office/drawing/2014/main" id="{C5B718A0-EDC2-3441-67A9-27EB64733B2E}"/>
              </a:ext>
            </a:extLst>
          </p:cNvPr>
          <p:cNvSpPr>
            <a:spLocks noGrp="1"/>
          </p:cNvSpPr>
          <p:nvPr>
            <p:ph type="pic" sz="quarter" idx="54" hasCustomPrompt="1"/>
          </p:nvPr>
        </p:nvSpPr>
        <p:spPr>
          <a:xfrm>
            <a:off x="6843324" y="3387582"/>
            <a:ext cx="4173573" cy="3470418"/>
          </a:xfrm>
          <a:custGeom>
            <a:avLst/>
            <a:gdLst>
              <a:gd name="connsiteX0" fmla="*/ 2086786 w 4173573"/>
              <a:gd name="connsiteY0" fmla="*/ 0 h 3470418"/>
              <a:gd name="connsiteX1" fmla="*/ 4173573 w 4173573"/>
              <a:gd name="connsiteY1" fmla="*/ 2086787 h 3470418"/>
              <a:gd name="connsiteX2" fmla="*/ 2789942 w 4173573"/>
              <a:gd name="connsiteY2" fmla="*/ 3470418 h 3470418"/>
              <a:gd name="connsiteX3" fmla="*/ 1383631 w 4173573"/>
              <a:gd name="connsiteY3" fmla="*/ 3470418 h 3470418"/>
              <a:gd name="connsiteX4" fmla="*/ 0 w 4173573"/>
              <a:gd name="connsiteY4" fmla="*/ 2086787 h 34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470418">
                <a:moveTo>
                  <a:pt x="2086786" y="0"/>
                </a:moveTo>
                <a:lnTo>
                  <a:pt x="4173573" y="2086787"/>
                </a:lnTo>
                <a:lnTo>
                  <a:pt x="2789942" y="3470418"/>
                </a:lnTo>
                <a:lnTo>
                  <a:pt x="1383631" y="3470418"/>
                </a:lnTo>
                <a:lnTo>
                  <a:pt x="0" y="2086787"/>
                </a:lnTo>
                <a:close/>
              </a:path>
            </a:pathLst>
          </a:custGeom>
          <a:solidFill>
            <a:schemeClr val="tx2"/>
          </a:solidFill>
          <a:ln w="3175">
            <a:noFill/>
          </a:ln>
        </p:spPr>
        <p:txBody>
          <a:bodyPr wrap="square" lIns="504000" rIns="360000" bIns="1188000" anchor="b" anchorCtr="0">
            <a:noAutofit/>
          </a:bodyPr>
          <a:lstStyle>
            <a:lvl1pPr marL="0" indent="0" algn="ctr">
              <a:spcBef>
                <a:spcPts val="0"/>
              </a:spcBef>
              <a:buFont typeface="Arial" panose="020B0604020202020204" pitchFamily="34" charset="0"/>
              <a:buNone/>
              <a:defRPr sz="998">
                <a:solidFill>
                  <a:schemeClr val="bg1"/>
                </a:solidFill>
              </a:defRPr>
            </a:lvl1pPr>
          </a:lstStyle>
          <a:p>
            <a:pPr marL="179278" marR="0" lvl="0" indent="-179278" algn="ctr" defTabSz="909831" rtl="0" eaLnBrk="1" fontAlgn="auto" latinLnBrk="0" hangingPunct="1">
              <a:lnSpc>
                <a:spcPct val="100000"/>
              </a:lnSpc>
              <a:spcBef>
                <a:spcPts val="1095"/>
              </a:spcBef>
              <a:spcAft>
                <a:spcPts val="0"/>
              </a:spcAft>
              <a:buClrTx/>
              <a:buSzTx/>
              <a:tabLst/>
              <a:defRPr/>
            </a:pPr>
            <a:r>
              <a:rPr lang="da-DK" dirty="0"/>
              <a:t>Klik på rammen og indsæt billede, via fanen Indsæt, Billeder/Lagerbilleder eller via RN billedbank </a:t>
            </a:r>
          </a:p>
        </p:txBody>
      </p:sp>
      <p:sp>
        <p:nvSpPr>
          <p:cNvPr id="3" name="Undertitel">
            <a:extLst>
              <a:ext uri="{FF2B5EF4-FFF2-40B4-BE49-F238E27FC236}">
                <a16:creationId xmlns:a16="http://schemas.microsoft.com/office/drawing/2014/main" id="{7138F41C-8158-2CA1-87DC-D4742CA493A3}"/>
              </a:ext>
            </a:extLst>
          </p:cNvPr>
          <p:cNvSpPr>
            <a:spLocks noGrp="1"/>
          </p:cNvSpPr>
          <p:nvPr>
            <p:ph type="body" sz="quarter" idx="10" hasCustomPrompt="1"/>
          </p:nvPr>
        </p:nvSpPr>
        <p:spPr>
          <a:xfrm>
            <a:off x="725492" y="3747149"/>
            <a:ext cx="4665952" cy="847318"/>
          </a:xfrm>
          <a:prstGeom prst="rect">
            <a:avLst/>
          </a:prstGeom>
        </p:spPr>
        <p:txBody>
          <a:bodyPr/>
          <a:lstStyle>
            <a:lvl1pPr marL="0" indent="0" algn="l">
              <a:spcBef>
                <a:spcPts val="1796"/>
              </a:spcBef>
              <a:buFontTx/>
              <a:buNone/>
              <a:defRPr sz="1796" b="0" baseline="0">
                <a:solidFill>
                  <a:schemeClr val="tx2"/>
                </a:solidFill>
                <a:latin typeface="+mn-lt"/>
                <a:ea typeface="Source Sans Pro Light" panose="020B0403030403020204" pitchFamily="34" charset="0"/>
              </a:defRPr>
            </a:lvl1pPr>
          </a:lstStyle>
          <a:p>
            <a:pPr lvl="0"/>
            <a:r>
              <a:rPr lang="da-DK" dirty="0"/>
              <a:t>Klik for at tilføje undertitel</a:t>
            </a:r>
          </a:p>
        </p:txBody>
      </p:sp>
      <p:pic>
        <p:nvPicPr>
          <p:cNvPr id="2" name="Logo hvid" descr="{&quot;templafy&quot;:{&quot;id&quot;:&quot;f281d061-507b-4697-b063-2ca9c5aac9cc&quot;}}">
            <a:extLst>
              <a:ext uri="{FF2B5EF4-FFF2-40B4-BE49-F238E27FC236}">
                <a16:creationId xmlns:a16="http://schemas.microsoft.com/office/drawing/2014/main" id="{B88C91A1-DE89-DDA7-319D-68754DF5B460}"/>
              </a:ext>
            </a:extLst>
          </p:cNvPr>
          <p:cNvPicPr>
            <a:picLocks noChangeAspect="1"/>
          </p:cNvPicPr>
          <p:nvPr userDrawn="1"/>
        </p:nvPicPr>
        <p:blipFill>
          <a:blip r:embed="rId2"/>
          <a:stretch>
            <a:fillRect/>
          </a:stretch>
        </p:blipFill>
        <p:spPr>
          <a:xfrm>
            <a:off x="0" y="0"/>
            <a:ext cx="7041892" cy="1080000"/>
          </a:xfrm>
          <a:prstGeom prst="rect">
            <a:avLst/>
          </a:prstGeom>
        </p:spPr>
      </p:pic>
      <p:sp>
        <p:nvSpPr>
          <p:cNvPr id="8" name="Pladsholder til dato 3">
            <a:extLst>
              <a:ext uri="{FF2B5EF4-FFF2-40B4-BE49-F238E27FC236}">
                <a16:creationId xmlns:a16="http://schemas.microsoft.com/office/drawing/2014/main" id="{362D59B7-CEFB-57AC-EA69-363911338000}"/>
              </a:ext>
            </a:extLst>
          </p:cNvPr>
          <p:cNvSpPr>
            <a:spLocks noGrp="1"/>
          </p:cNvSpPr>
          <p:nvPr>
            <p:ph type="dt" sz="half" idx="11"/>
          </p:nvPr>
        </p:nvSpPr>
        <p:spPr>
          <a:xfrm>
            <a:off x="363544" y="6364079"/>
            <a:ext cx="2778125" cy="314272"/>
          </a:xfrm>
        </p:spPr>
        <p:txBody>
          <a:bodyPr/>
          <a:lstStyle/>
          <a:p>
            <a:fld id="{54E0A626-36E7-4ACB-AE94-30B8AB1B2246}" type="datetimeFigureOut">
              <a:rPr lang="da-DK" smtClean="0"/>
              <a:pPr/>
              <a:t>02-04-2025</a:t>
            </a:fld>
            <a:endParaRPr lang="da-DK" dirty="0"/>
          </a:p>
        </p:txBody>
      </p:sp>
      <p:sp>
        <p:nvSpPr>
          <p:cNvPr id="9" name="Pladsholder til sidefod 4">
            <a:extLst>
              <a:ext uri="{FF2B5EF4-FFF2-40B4-BE49-F238E27FC236}">
                <a16:creationId xmlns:a16="http://schemas.microsoft.com/office/drawing/2014/main" id="{1550B8AF-B898-2A2F-CCC6-0CD711BDC992}"/>
              </a:ext>
            </a:extLst>
          </p:cNvPr>
          <p:cNvSpPr>
            <a:spLocks noGrp="1"/>
          </p:cNvSpPr>
          <p:nvPr>
            <p:ph type="ftr" sz="quarter" idx="12"/>
          </p:nvPr>
        </p:nvSpPr>
        <p:spPr>
          <a:xfrm>
            <a:off x="4065594" y="6359509"/>
            <a:ext cx="4060825" cy="318855"/>
          </a:xfrm>
        </p:spPr>
        <p:txBody>
          <a:bodyPr/>
          <a:lstStyle/>
          <a:p>
            <a:endParaRPr lang="da-DK" dirty="0"/>
          </a:p>
        </p:txBody>
      </p:sp>
      <p:sp>
        <p:nvSpPr>
          <p:cNvPr id="10" name="Pladsholder til slidenummer 6">
            <a:extLst>
              <a:ext uri="{FF2B5EF4-FFF2-40B4-BE49-F238E27FC236}">
                <a16:creationId xmlns:a16="http://schemas.microsoft.com/office/drawing/2014/main" id="{14CFEC6C-2101-7F27-FA9F-B67D7E8C6E19}"/>
              </a:ext>
            </a:extLst>
          </p:cNvPr>
          <p:cNvSpPr>
            <a:spLocks noGrp="1"/>
          </p:cNvSpPr>
          <p:nvPr>
            <p:ph type="sldNum" sz="quarter" idx="13"/>
          </p:nvPr>
        </p:nvSpPr>
        <p:spPr>
          <a:xfrm>
            <a:off x="9050343" y="6358273"/>
            <a:ext cx="2778125" cy="309687"/>
          </a:xfrm>
        </p:spPr>
        <p:txBody>
          <a:bodyPr/>
          <a:lstStyle/>
          <a:p>
            <a:fld id="{45D37B1E-C366-494F-A587-962AD9AABC83}" type="slidenum">
              <a:rPr lang="da-DK" smtClean="0"/>
              <a:pPr/>
              <a:t>‹nr.›</a:t>
            </a:fld>
            <a:endParaRPr lang="da-DK" dirty="0"/>
          </a:p>
        </p:txBody>
      </p:sp>
      <p:pic>
        <p:nvPicPr>
          <p:cNvPr id="13" name="Logo sort" descr="{&quot;templafy&quot;:{&quot;id&quot;:&quot;b59db26a-579a-4463-9c51-80438ac2e487&quot;}}">
            <a:extLst>
              <a:ext uri="{FF2B5EF4-FFF2-40B4-BE49-F238E27FC236}">
                <a16:creationId xmlns:a16="http://schemas.microsoft.com/office/drawing/2014/main" id="{2DEB16DB-D8EB-0FE0-53D3-8F056A52B111}"/>
              </a:ext>
            </a:extLst>
          </p:cNvPr>
          <p:cNvPicPr>
            <a:picLocks noChangeAspect="1"/>
          </p:cNvPicPr>
          <p:nvPr userDrawn="1"/>
        </p:nvPicPr>
        <p:blipFill>
          <a:blip r:embed="rId3"/>
          <a:stretch>
            <a:fillRect/>
          </a:stretch>
        </p:blipFill>
        <p:spPr>
          <a:xfrm>
            <a:off x="4" y="4"/>
            <a:ext cx="7042773" cy="1080135"/>
          </a:xfrm>
          <a:prstGeom prst="rect">
            <a:avLst/>
          </a:prstGeom>
        </p:spPr>
      </p:pic>
    </p:spTree>
    <p:extLst>
      <p:ext uri="{BB962C8B-B14F-4D97-AF65-F5344CB8AC3E}">
        <p14:creationId xmlns:p14="http://schemas.microsoft.com/office/powerpoint/2010/main" val="41412287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g indhold">
    <p:bg>
      <p:bgRef idx="1001">
        <a:schemeClr val="bg1"/>
      </p:bgRef>
    </p:bg>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2A1F4811-7152-F277-2913-B26E56CEAFF6}"/>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200" b="0" spc="0" baseline="0">
                <a:solidFill>
                  <a:schemeClr val="tx2"/>
                </a:solidFill>
                <a:latin typeface="+mj-lt"/>
                <a:ea typeface="Source Sans Pro Black" panose="020B0803030403020204" pitchFamily="34" charset="0"/>
              </a:defRPr>
            </a:lvl1pPr>
          </a:lstStyle>
          <a:p>
            <a:r>
              <a:rPr lang="da-DK" noProof="0"/>
              <a:t>Klik for at tilføje titel</a:t>
            </a:r>
          </a:p>
        </p:txBody>
      </p:sp>
      <p:sp>
        <p:nvSpPr>
          <p:cNvPr id="3" name="Indhold">
            <a:extLst>
              <a:ext uri="{FF2B5EF4-FFF2-40B4-BE49-F238E27FC236}">
                <a16:creationId xmlns:a16="http://schemas.microsoft.com/office/drawing/2014/main" id="{434BBCA8-7F4D-9FE6-1D89-F371E50DF1CB}"/>
              </a:ext>
            </a:extLst>
          </p:cNvPr>
          <p:cNvSpPr>
            <a:spLocks noGrp="1"/>
          </p:cNvSpPr>
          <p:nvPr>
            <p:ph sz="quarter" idx="44" hasCustomPrompt="1"/>
          </p:nvPr>
        </p:nvSpPr>
        <p:spPr>
          <a:xfrm>
            <a:off x="725487" y="1589088"/>
            <a:ext cx="10740512" cy="454024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4" name="Bomærke sort">
            <a:extLst>
              <a:ext uri="{FF2B5EF4-FFF2-40B4-BE49-F238E27FC236}">
                <a16:creationId xmlns:a16="http://schemas.microsoft.com/office/drawing/2014/main" id="{9D38A6DD-29C6-7E02-CC1A-E6EA2F8EE8E8}"/>
              </a:ext>
            </a:extLst>
          </p:cNvPr>
          <p:cNvPicPr>
            <a:picLocks noChangeAspect="1"/>
          </p:cNvPicPr>
          <p:nvPr userDrawn="1"/>
        </p:nvPicPr>
        <p:blipFill>
          <a:blip r:embed="rId2"/>
          <a:srcRect/>
          <a:stretch/>
        </p:blipFill>
        <p:spPr>
          <a:xfrm>
            <a:off x="11466002" y="360000"/>
            <a:ext cx="360000" cy="360000"/>
          </a:xfrm>
          <a:prstGeom prst="rect">
            <a:avLst/>
          </a:prstGeom>
        </p:spPr>
      </p:pic>
      <p:sp>
        <p:nvSpPr>
          <p:cNvPr id="5" name="Pladsholder til dato 4">
            <a:extLst>
              <a:ext uri="{FF2B5EF4-FFF2-40B4-BE49-F238E27FC236}">
                <a16:creationId xmlns:a16="http://schemas.microsoft.com/office/drawing/2014/main" id="{AFD7CC84-C6EB-E19C-566D-E0CE5AA4168B}"/>
              </a:ext>
            </a:extLst>
          </p:cNvPr>
          <p:cNvSpPr>
            <a:spLocks noGrp="1"/>
          </p:cNvSpPr>
          <p:nvPr>
            <p:ph type="dt" sz="half" idx="45"/>
          </p:nvPr>
        </p:nvSpPr>
        <p:spPr/>
        <p:txBody>
          <a:bodyPr/>
          <a:lstStyle/>
          <a:p>
            <a:fld id="{54E0A626-36E7-4ACB-AE94-30B8AB1B2246}" type="datetimeFigureOut">
              <a:rPr lang="da-DK" smtClean="0"/>
              <a:pPr/>
              <a:t>02-04-2025</a:t>
            </a:fld>
            <a:endParaRPr lang="da-DK" dirty="0"/>
          </a:p>
        </p:txBody>
      </p:sp>
      <p:sp>
        <p:nvSpPr>
          <p:cNvPr id="6" name="Pladsholder til sidefod 5">
            <a:extLst>
              <a:ext uri="{FF2B5EF4-FFF2-40B4-BE49-F238E27FC236}">
                <a16:creationId xmlns:a16="http://schemas.microsoft.com/office/drawing/2014/main" id="{276DCDAB-4497-1638-93F4-4FA5A19797E1}"/>
              </a:ext>
            </a:extLst>
          </p:cNvPr>
          <p:cNvSpPr>
            <a:spLocks noGrp="1"/>
          </p:cNvSpPr>
          <p:nvPr>
            <p:ph type="ftr" sz="quarter" idx="46"/>
          </p:nvPr>
        </p:nvSpPr>
        <p:spPr/>
        <p:txBody>
          <a:bodyPr/>
          <a:lstStyle/>
          <a:p>
            <a:endParaRPr lang="da-DK" dirty="0"/>
          </a:p>
        </p:txBody>
      </p:sp>
      <p:sp>
        <p:nvSpPr>
          <p:cNvPr id="7" name="Pladsholder til slidenummer 6">
            <a:extLst>
              <a:ext uri="{FF2B5EF4-FFF2-40B4-BE49-F238E27FC236}">
                <a16:creationId xmlns:a16="http://schemas.microsoft.com/office/drawing/2014/main" id="{AF37EE67-CCA5-9D89-63C7-7EF1664AE2CE}"/>
              </a:ext>
            </a:extLst>
          </p:cNvPr>
          <p:cNvSpPr>
            <a:spLocks noGrp="1"/>
          </p:cNvSpPr>
          <p:nvPr>
            <p:ph type="sldNum" sz="quarter" idx="47"/>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7092240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bg>
      <p:bgRef idx="1001">
        <a:schemeClr val="bg1"/>
      </p:bgRef>
    </p:bg>
    <p:spTree>
      <p:nvGrpSpPr>
        <p:cNvPr id="1" name=""/>
        <p:cNvGrpSpPr/>
        <p:nvPr/>
      </p:nvGrpSpPr>
      <p:grpSpPr>
        <a:xfrm>
          <a:off x="0" y="0"/>
          <a:ext cx="0" cy="0"/>
          <a:chOff x="0" y="0"/>
          <a:chExt cx="0" cy="0"/>
        </a:xfrm>
      </p:grpSpPr>
      <p:sp>
        <p:nvSpPr>
          <p:cNvPr id="3" name="Titel">
            <a:extLst>
              <a:ext uri="{FF2B5EF4-FFF2-40B4-BE49-F238E27FC236}">
                <a16:creationId xmlns:a16="http://schemas.microsoft.com/office/drawing/2014/main" id="{9B4DF53E-6F69-99F7-F9DD-319FC56DD87B}"/>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200" b="0" spc="0" baseline="0">
                <a:solidFill>
                  <a:schemeClr val="tx2"/>
                </a:solidFill>
                <a:latin typeface="+mj-lt"/>
                <a:ea typeface="Source Sans Pro Black" panose="020B0803030403020204" pitchFamily="34" charset="0"/>
              </a:defRPr>
            </a:lvl1pPr>
          </a:lstStyle>
          <a:p>
            <a:r>
              <a:rPr lang="da-DK" noProof="0"/>
              <a:t>Klik for at tilføje titel</a:t>
            </a:r>
          </a:p>
        </p:txBody>
      </p:sp>
      <p:sp>
        <p:nvSpPr>
          <p:cNvPr id="8" name="Undertitel 1">
            <a:extLst>
              <a:ext uri="{FF2B5EF4-FFF2-40B4-BE49-F238E27FC236}">
                <a16:creationId xmlns:a16="http://schemas.microsoft.com/office/drawing/2014/main" id="{1A46118D-6355-78E8-697D-18447ACE8885}"/>
              </a:ext>
            </a:extLst>
          </p:cNvPr>
          <p:cNvSpPr>
            <a:spLocks noGrp="1"/>
          </p:cNvSpPr>
          <p:nvPr>
            <p:ph type="body" idx="50" hasCustomPrompt="1"/>
          </p:nvPr>
        </p:nvSpPr>
        <p:spPr>
          <a:xfrm>
            <a:off x="725487" y="1816708"/>
            <a:ext cx="4625975" cy="428617"/>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200" b="1" baseline="0">
                <a:solidFill>
                  <a:schemeClr val="tx2"/>
                </a:solidFill>
                <a:latin typeface="+mn-lt"/>
                <a:ea typeface="Source Sans Pro" panose="020B05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undertitel</a:t>
            </a:r>
          </a:p>
        </p:txBody>
      </p:sp>
      <p:sp>
        <p:nvSpPr>
          <p:cNvPr id="9" name="Indhold 1">
            <a:extLst>
              <a:ext uri="{FF2B5EF4-FFF2-40B4-BE49-F238E27FC236}">
                <a16:creationId xmlns:a16="http://schemas.microsoft.com/office/drawing/2014/main" id="{B23244B8-C198-2ACC-E4CB-5DDABCB89D62}"/>
              </a:ext>
            </a:extLst>
          </p:cNvPr>
          <p:cNvSpPr>
            <a:spLocks noGrp="1"/>
          </p:cNvSpPr>
          <p:nvPr>
            <p:ph sz="quarter" idx="44" hasCustomPrompt="1"/>
          </p:nvPr>
        </p:nvSpPr>
        <p:spPr>
          <a:xfrm>
            <a:off x="725488" y="2315209"/>
            <a:ext cx="4625975" cy="381414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Undertitel 2">
            <a:extLst>
              <a:ext uri="{FF2B5EF4-FFF2-40B4-BE49-F238E27FC236}">
                <a16:creationId xmlns:a16="http://schemas.microsoft.com/office/drawing/2014/main" id="{A34F516B-9EB0-581E-6DAC-1B53D46EA1CD}"/>
              </a:ext>
            </a:extLst>
          </p:cNvPr>
          <p:cNvSpPr>
            <a:spLocks noGrp="1"/>
          </p:cNvSpPr>
          <p:nvPr>
            <p:ph type="body" idx="52" hasCustomPrompt="1"/>
          </p:nvPr>
        </p:nvSpPr>
        <p:spPr>
          <a:xfrm>
            <a:off x="6840545" y="1816708"/>
            <a:ext cx="4625975" cy="428618"/>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200" b="1" baseline="0">
                <a:solidFill>
                  <a:schemeClr val="tx2"/>
                </a:solidFill>
                <a:latin typeface="+mn-lt"/>
                <a:ea typeface="Source Sans Pro" panose="020B05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undertitel</a:t>
            </a:r>
          </a:p>
        </p:txBody>
      </p:sp>
      <p:sp>
        <p:nvSpPr>
          <p:cNvPr id="11" name="Indhold 2">
            <a:extLst>
              <a:ext uri="{FF2B5EF4-FFF2-40B4-BE49-F238E27FC236}">
                <a16:creationId xmlns:a16="http://schemas.microsoft.com/office/drawing/2014/main" id="{0F7E3C7D-D572-AC03-FC4B-9073E5943BE8}"/>
              </a:ext>
            </a:extLst>
          </p:cNvPr>
          <p:cNvSpPr>
            <a:spLocks noGrp="1"/>
          </p:cNvSpPr>
          <p:nvPr>
            <p:ph sz="quarter" idx="51" hasCustomPrompt="1"/>
          </p:nvPr>
        </p:nvSpPr>
        <p:spPr>
          <a:xfrm>
            <a:off x="6840546" y="2315209"/>
            <a:ext cx="4625975" cy="381414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 name="Bomærke sort">
            <a:extLst>
              <a:ext uri="{FF2B5EF4-FFF2-40B4-BE49-F238E27FC236}">
                <a16:creationId xmlns:a16="http://schemas.microsoft.com/office/drawing/2014/main" id="{8AC0340E-6D79-30F4-780E-76E3B72E4DD8}"/>
              </a:ext>
            </a:extLst>
          </p:cNvPr>
          <p:cNvPicPr>
            <a:picLocks noChangeAspect="1"/>
          </p:cNvPicPr>
          <p:nvPr userDrawn="1"/>
        </p:nvPicPr>
        <p:blipFill>
          <a:blip r:embed="rId2"/>
          <a:srcRect/>
          <a:stretch/>
        </p:blipFill>
        <p:spPr>
          <a:xfrm>
            <a:off x="11466002" y="360000"/>
            <a:ext cx="360000" cy="360000"/>
          </a:xfrm>
          <a:prstGeom prst="rect">
            <a:avLst/>
          </a:prstGeom>
        </p:spPr>
      </p:pic>
      <p:sp>
        <p:nvSpPr>
          <p:cNvPr id="2" name="Pladsholder til dato 1">
            <a:extLst>
              <a:ext uri="{FF2B5EF4-FFF2-40B4-BE49-F238E27FC236}">
                <a16:creationId xmlns:a16="http://schemas.microsoft.com/office/drawing/2014/main" id="{87DEE353-B3C1-7FAF-E3D6-4E67A9FE25E0}"/>
              </a:ext>
            </a:extLst>
          </p:cNvPr>
          <p:cNvSpPr>
            <a:spLocks noGrp="1"/>
          </p:cNvSpPr>
          <p:nvPr>
            <p:ph type="dt" sz="half" idx="53"/>
          </p:nvPr>
        </p:nvSpPr>
        <p:spPr/>
        <p:txBody>
          <a:bodyPr/>
          <a:lstStyle/>
          <a:p>
            <a:fld id="{54E0A626-36E7-4ACB-AE94-30B8AB1B2246}" type="datetimeFigureOut">
              <a:rPr lang="da-DK" smtClean="0"/>
              <a:pPr/>
              <a:t>02-04-2025</a:t>
            </a:fld>
            <a:endParaRPr lang="da-DK" dirty="0"/>
          </a:p>
        </p:txBody>
      </p:sp>
      <p:sp>
        <p:nvSpPr>
          <p:cNvPr id="5" name="Pladsholder til sidefod 4">
            <a:extLst>
              <a:ext uri="{FF2B5EF4-FFF2-40B4-BE49-F238E27FC236}">
                <a16:creationId xmlns:a16="http://schemas.microsoft.com/office/drawing/2014/main" id="{38686D6D-691E-8440-8020-32532647BAFE}"/>
              </a:ext>
            </a:extLst>
          </p:cNvPr>
          <p:cNvSpPr>
            <a:spLocks noGrp="1"/>
          </p:cNvSpPr>
          <p:nvPr>
            <p:ph type="ftr" sz="quarter" idx="54"/>
          </p:nvPr>
        </p:nvSpPr>
        <p:spPr/>
        <p:txBody>
          <a:bodyPr/>
          <a:lstStyle/>
          <a:p>
            <a:endParaRPr lang="da-DK" dirty="0"/>
          </a:p>
        </p:txBody>
      </p:sp>
      <p:sp>
        <p:nvSpPr>
          <p:cNvPr id="6" name="Pladsholder til slidenummer 5">
            <a:extLst>
              <a:ext uri="{FF2B5EF4-FFF2-40B4-BE49-F238E27FC236}">
                <a16:creationId xmlns:a16="http://schemas.microsoft.com/office/drawing/2014/main" id="{E2D21E91-EFFB-8566-914F-BA0F10CC7F5E}"/>
              </a:ext>
            </a:extLst>
          </p:cNvPr>
          <p:cNvSpPr>
            <a:spLocks noGrp="1"/>
          </p:cNvSpPr>
          <p:nvPr>
            <p:ph type="sldNum" sz="quarter" idx="5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11802999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
    <p:bg>
      <p:bgRef idx="1001">
        <a:schemeClr val="bg1"/>
      </p:bgRef>
    </p:bg>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23107D69-C618-7D8B-60E5-5E666DC54CCF}"/>
              </a:ext>
            </a:extLst>
          </p:cNvPr>
          <p:cNvSpPr>
            <a:spLocks noGrp="1"/>
          </p:cNvSpPr>
          <p:nvPr>
            <p:ph type="body" idx="41" hasCustomPrompt="1"/>
          </p:nvPr>
        </p:nvSpPr>
        <p:spPr>
          <a:xfrm>
            <a:off x="684218" y="728667"/>
            <a:ext cx="4665952"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2"/>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titel</a:t>
            </a:r>
          </a:p>
        </p:txBody>
      </p:sp>
      <p:sp>
        <p:nvSpPr>
          <p:cNvPr id="4" name="Indhold">
            <a:extLst>
              <a:ext uri="{FF2B5EF4-FFF2-40B4-BE49-F238E27FC236}">
                <a16:creationId xmlns:a16="http://schemas.microsoft.com/office/drawing/2014/main" id="{E948DE47-BF09-EC8F-DF7E-7FFA79871C9D}"/>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Pladsholder til indhold">
            <a:extLst>
              <a:ext uri="{FF2B5EF4-FFF2-40B4-BE49-F238E27FC236}">
                <a16:creationId xmlns:a16="http://schemas.microsoft.com/office/drawing/2014/main" id="{68AB815D-F6E2-4424-B07E-DF70810F9906}"/>
              </a:ext>
            </a:extLst>
          </p:cNvPr>
          <p:cNvSpPr>
            <a:spLocks noGrp="1" noChangeAspect="1"/>
          </p:cNvSpPr>
          <p:nvPr>
            <p:ph sz="quarter" idx="52" hasCustomPrompt="1"/>
          </p:nvPr>
        </p:nvSpPr>
        <p:spPr>
          <a:xfrm>
            <a:off x="6840538" y="728666"/>
            <a:ext cx="4616446" cy="5400675"/>
          </a:xfrm>
          <a:prstGeom prst="rect">
            <a:avLst/>
          </a:prstGeom>
        </p:spPr>
        <p:txBody>
          <a:bodyPr/>
          <a:lstStyle>
            <a:lvl1pPr>
              <a:defRPr>
                <a:solidFill>
                  <a:schemeClr val="tx2"/>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noProof="0" dirty="0"/>
              <a:t>Klik på ikon og indsæt grafik eller billede</a:t>
            </a:r>
          </a:p>
        </p:txBody>
      </p:sp>
      <p:pic>
        <p:nvPicPr>
          <p:cNvPr id="2" name="Bomærke sort">
            <a:extLst>
              <a:ext uri="{FF2B5EF4-FFF2-40B4-BE49-F238E27FC236}">
                <a16:creationId xmlns:a16="http://schemas.microsoft.com/office/drawing/2014/main" id="{41695195-C421-1428-295D-62809F9297F9}"/>
              </a:ext>
            </a:extLst>
          </p:cNvPr>
          <p:cNvPicPr>
            <a:picLocks noChangeAspect="1"/>
          </p:cNvPicPr>
          <p:nvPr userDrawn="1"/>
        </p:nvPicPr>
        <p:blipFill>
          <a:blip r:embed="rId2"/>
          <a:srcRect/>
          <a:stretch/>
        </p:blipFill>
        <p:spPr>
          <a:xfrm>
            <a:off x="11466002" y="360000"/>
            <a:ext cx="360000" cy="360000"/>
          </a:xfrm>
          <a:prstGeom prst="rect">
            <a:avLst/>
          </a:prstGeom>
        </p:spPr>
      </p:pic>
      <p:sp>
        <p:nvSpPr>
          <p:cNvPr id="3" name="Pladsholder til dato 2">
            <a:extLst>
              <a:ext uri="{FF2B5EF4-FFF2-40B4-BE49-F238E27FC236}">
                <a16:creationId xmlns:a16="http://schemas.microsoft.com/office/drawing/2014/main" id="{E33A336F-A036-EAC1-7E93-CBA5CCB8C5FA}"/>
              </a:ext>
            </a:extLst>
          </p:cNvPr>
          <p:cNvSpPr>
            <a:spLocks noGrp="1"/>
          </p:cNvSpPr>
          <p:nvPr>
            <p:ph type="dt" sz="half" idx="54"/>
          </p:nvPr>
        </p:nvSpPr>
        <p:spPr/>
        <p:txBody>
          <a:bodyPr/>
          <a:lstStyle/>
          <a:p>
            <a:fld id="{54E0A626-36E7-4ACB-AE94-30B8AB1B2246}" type="datetimeFigureOut">
              <a:rPr lang="da-DK" smtClean="0"/>
              <a:pPr/>
              <a:t>02-04-2025</a:t>
            </a:fld>
            <a:endParaRPr lang="da-DK" dirty="0"/>
          </a:p>
        </p:txBody>
      </p:sp>
      <p:sp>
        <p:nvSpPr>
          <p:cNvPr id="6" name="Pladsholder til sidefod 5">
            <a:extLst>
              <a:ext uri="{FF2B5EF4-FFF2-40B4-BE49-F238E27FC236}">
                <a16:creationId xmlns:a16="http://schemas.microsoft.com/office/drawing/2014/main" id="{A9106D90-A8D6-80C5-6B83-DFB73A355543}"/>
              </a:ext>
            </a:extLst>
          </p:cNvPr>
          <p:cNvSpPr>
            <a:spLocks noGrp="1"/>
          </p:cNvSpPr>
          <p:nvPr>
            <p:ph type="ftr" sz="quarter" idx="55"/>
          </p:nvPr>
        </p:nvSpPr>
        <p:spPr/>
        <p:txBody>
          <a:bodyPr/>
          <a:lstStyle/>
          <a:p>
            <a:endParaRPr lang="da-DK" dirty="0"/>
          </a:p>
        </p:txBody>
      </p:sp>
      <p:sp>
        <p:nvSpPr>
          <p:cNvPr id="7" name="Pladsholder til slidenummer 6">
            <a:extLst>
              <a:ext uri="{FF2B5EF4-FFF2-40B4-BE49-F238E27FC236}">
                <a16:creationId xmlns:a16="http://schemas.microsoft.com/office/drawing/2014/main" id="{B8317DF0-8701-5EDC-CCDC-1A4E3DB7877D}"/>
              </a:ext>
            </a:extLst>
          </p:cNvPr>
          <p:cNvSpPr>
            <a:spLocks noGrp="1"/>
          </p:cNvSpPr>
          <p:nvPr>
            <p:ph type="sldNum" sz="quarter" idx="5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3236419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1/3 billede ">
    <p:bg>
      <p:bgRef idx="1001">
        <a:schemeClr val="bg1"/>
      </p:bgRef>
    </p:bg>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E6E2A69E-3DC1-2B2F-D301-3770E01998A9}"/>
              </a:ext>
            </a:extLst>
          </p:cNvPr>
          <p:cNvSpPr>
            <a:spLocks noGrp="1"/>
          </p:cNvSpPr>
          <p:nvPr>
            <p:ph type="body" idx="41" hasCustomPrompt="1"/>
          </p:nvPr>
        </p:nvSpPr>
        <p:spPr>
          <a:xfrm>
            <a:off x="684220" y="728667"/>
            <a:ext cx="7442195"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2"/>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titel</a:t>
            </a:r>
          </a:p>
        </p:txBody>
      </p:sp>
      <p:sp>
        <p:nvSpPr>
          <p:cNvPr id="6" name="Indhold">
            <a:extLst>
              <a:ext uri="{FF2B5EF4-FFF2-40B4-BE49-F238E27FC236}">
                <a16:creationId xmlns:a16="http://schemas.microsoft.com/office/drawing/2014/main" id="{FC462A83-40F4-FC11-46CE-BC47423663AE}"/>
              </a:ext>
            </a:extLst>
          </p:cNvPr>
          <p:cNvSpPr>
            <a:spLocks noGrp="1"/>
          </p:cNvSpPr>
          <p:nvPr>
            <p:ph sz="quarter" idx="53" hasCustomPrompt="1"/>
          </p:nvPr>
        </p:nvSpPr>
        <p:spPr>
          <a:xfrm>
            <a:off x="725488" y="2528888"/>
            <a:ext cx="7400925" cy="360045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Billede">
            <a:extLst>
              <a:ext uri="{FF2B5EF4-FFF2-40B4-BE49-F238E27FC236}">
                <a16:creationId xmlns:a16="http://schemas.microsoft.com/office/drawing/2014/main" id="{C820D9C2-488E-ECEF-5291-8B5E722ECF18}"/>
              </a:ext>
            </a:extLst>
          </p:cNvPr>
          <p:cNvSpPr>
            <a:spLocks noGrp="1"/>
          </p:cNvSpPr>
          <p:nvPr>
            <p:ph type="pic" sz="quarter" idx="54" hasCustomPrompt="1"/>
          </p:nvPr>
        </p:nvSpPr>
        <p:spPr>
          <a:xfrm>
            <a:off x="9050334" y="0"/>
            <a:ext cx="3141667" cy="6858000"/>
          </a:xfrm>
        </p:spPr>
        <p:txBody>
          <a:bodyPr tIns="0" bIns="72000" anchor="b" anchorCtr="0"/>
          <a:lstStyle>
            <a:lvl1pPr marL="0" indent="0" algn="ctr">
              <a:spcBef>
                <a:spcPts val="0"/>
              </a:spcBef>
              <a:buFontTx/>
              <a:buNone/>
              <a:defRPr sz="1400">
                <a:solidFill>
                  <a:schemeClr val="tx2"/>
                </a:solidFill>
              </a:defRPr>
            </a:lvl1pPr>
          </a:lstStyle>
          <a:p>
            <a:pPr marL="0" marR="0" lvl="0" indent="0" algn="ctr" defTabSz="911658" rtl="0" eaLnBrk="1" fontAlgn="auto" latinLnBrk="0" hangingPunct="1">
              <a:lnSpc>
                <a:spcPct val="100000"/>
              </a:lnSpc>
              <a:spcBef>
                <a:spcPts val="1800"/>
              </a:spcBef>
              <a:spcAft>
                <a:spcPts val="0"/>
              </a:spcAft>
              <a:buClrTx/>
              <a:buSzTx/>
              <a:buFontTx/>
              <a:buNone/>
              <a:tabLst/>
              <a:defRPr/>
            </a:pPr>
            <a:r>
              <a:rPr lang="da-DK" noProof="0" dirty="0"/>
              <a:t>Klik på rammen og indsæt billede, </a:t>
            </a:r>
            <a:br>
              <a:rPr lang="da-DK" noProof="0" dirty="0"/>
            </a:br>
            <a:r>
              <a:rPr lang="da-DK" noProof="0" dirty="0"/>
              <a:t>via fanen Indsæt, Billeder/Lagerbilleder </a:t>
            </a:r>
            <a:br>
              <a:rPr lang="da-DK" noProof="0" dirty="0"/>
            </a:br>
            <a:r>
              <a:rPr lang="da-DK" noProof="0" dirty="0"/>
              <a:t>eller via RN billedbank </a:t>
            </a:r>
          </a:p>
        </p:txBody>
      </p:sp>
      <p:sp>
        <p:nvSpPr>
          <p:cNvPr id="3" name="Bomærke sort">
            <a:extLst>
              <a:ext uri="{FF2B5EF4-FFF2-40B4-BE49-F238E27FC236}">
                <a16:creationId xmlns:a16="http://schemas.microsoft.com/office/drawing/2014/main" id="{AB7602F1-2FE4-640B-9FE7-80899C239ECF}"/>
              </a:ext>
            </a:extLst>
          </p:cNvPr>
          <p:cNvSpPr>
            <a:spLocks noGrp="1" noChangeAspect="1"/>
          </p:cNvSpPr>
          <p:nvPr>
            <p:ph type="body" sz="quarter" idx="55" hasCustomPrompt="1"/>
          </p:nvPr>
        </p:nvSpPr>
        <p:spPr>
          <a:xfrm>
            <a:off x="11466002"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2">
                    <a:alpha val="0"/>
                  </a:schemeClr>
                </a:solidFill>
              </a:defRPr>
            </a:lvl1pPr>
            <a:lvl2pPr>
              <a:defRPr sz="800"/>
            </a:lvl2pPr>
            <a:lvl3pPr>
              <a:defRPr sz="800"/>
            </a:lvl3pPr>
            <a:lvl4pPr>
              <a:defRPr sz="800"/>
            </a:lvl4pPr>
            <a:lvl5pPr>
              <a:defRPr sz="800"/>
            </a:lvl5pPr>
          </a:lstStyle>
          <a:p>
            <a:pPr lvl="0"/>
            <a:r>
              <a:rPr lang="da-DK" dirty="0"/>
              <a:t> </a:t>
            </a:r>
          </a:p>
        </p:txBody>
      </p:sp>
      <p:sp>
        <p:nvSpPr>
          <p:cNvPr id="2" name="Pladsholder til dato 1">
            <a:extLst>
              <a:ext uri="{FF2B5EF4-FFF2-40B4-BE49-F238E27FC236}">
                <a16:creationId xmlns:a16="http://schemas.microsoft.com/office/drawing/2014/main" id="{4F6743BA-D5BF-6F77-E30C-793EDBC3ED24}"/>
              </a:ext>
            </a:extLst>
          </p:cNvPr>
          <p:cNvSpPr>
            <a:spLocks noGrp="1"/>
          </p:cNvSpPr>
          <p:nvPr>
            <p:ph type="dt" sz="half" idx="56"/>
          </p:nvPr>
        </p:nvSpPr>
        <p:spPr/>
        <p:txBody>
          <a:bodyPr/>
          <a:lstStyle/>
          <a:p>
            <a:fld id="{54E0A626-36E7-4ACB-AE94-30B8AB1B2246}" type="datetimeFigureOut">
              <a:rPr lang="da-DK" smtClean="0"/>
              <a:pPr/>
              <a:t>02-04-2025</a:t>
            </a:fld>
            <a:endParaRPr lang="da-DK" dirty="0"/>
          </a:p>
        </p:txBody>
      </p:sp>
      <p:sp>
        <p:nvSpPr>
          <p:cNvPr id="7" name="Pladsholder til sidefod 6">
            <a:extLst>
              <a:ext uri="{FF2B5EF4-FFF2-40B4-BE49-F238E27FC236}">
                <a16:creationId xmlns:a16="http://schemas.microsoft.com/office/drawing/2014/main" id="{9DA4E55A-A571-1666-6F18-28077C745705}"/>
              </a:ext>
            </a:extLst>
          </p:cNvPr>
          <p:cNvSpPr>
            <a:spLocks noGrp="1"/>
          </p:cNvSpPr>
          <p:nvPr>
            <p:ph type="ftr" sz="quarter" idx="57"/>
          </p:nvPr>
        </p:nvSpPr>
        <p:spPr/>
        <p:txBody>
          <a:bodyPr/>
          <a:lstStyle/>
          <a:p>
            <a:endParaRPr lang="da-DK" dirty="0"/>
          </a:p>
        </p:txBody>
      </p:sp>
      <p:sp>
        <p:nvSpPr>
          <p:cNvPr id="8" name="Pladsholder til slidenummer 7">
            <a:extLst>
              <a:ext uri="{FF2B5EF4-FFF2-40B4-BE49-F238E27FC236}">
                <a16:creationId xmlns:a16="http://schemas.microsoft.com/office/drawing/2014/main" id="{D2FCB9B0-9717-CA76-EB51-D7CFAD0961FA}"/>
              </a:ext>
            </a:extLst>
          </p:cNvPr>
          <p:cNvSpPr>
            <a:spLocks noGrp="1"/>
          </p:cNvSpPr>
          <p:nvPr>
            <p:ph type="sldNum" sz="quarter" idx="58"/>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73440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orside med billede - blå">
    <p:bg>
      <p:bgRef idx="1001">
        <a:schemeClr val="bg2"/>
      </p:bgRef>
    </p:bg>
    <p:spTree>
      <p:nvGrpSpPr>
        <p:cNvPr id="1" name=""/>
        <p:cNvGrpSpPr/>
        <p:nvPr/>
      </p:nvGrpSpPr>
      <p:grpSpPr>
        <a:xfrm>
          <a:off x="0" y="0"/>
          <a:ext cx="0" cy="0"/>
          <a:chOff x="0" y="0"/>
          <a:chExt cx="0" cy="0"/>
        </a:xfrm>
      </p:grpSpPr>
      <p:sp>
        <p:nvSpPr>
          <p:cNvPr id="40" name="Pladsholder til billede 39">
            <a:extLst>
              <a:ext uri="{FF2B5EF4-FFF2-40B4-BE49-F238E27FC236}">
                <a16:creationId xmlns:a16="http://schemas.microsoft.com/office/drawing/2014/main" id="{96689A8A-7541-76BE-968B-985C3F8787DA}"/>
              </a:ext>
            </a:extLst>
          </p:cNvPr>
          <p:cNvSpPr>
            <a:spLocks noGrp="1"/>
          </p:cNvSpPr>
          <p:nvPr>
            <p:ph type="pic" sz="quarter" idx="60" hasCustomPrompt="1"/>
          </p:nvPr>
        </p:nvSpPr>
        <p:spPr>
          <a:xfrm>
            <a:off x="4662946" y="4"/>
            <a:ext cx="7529054" cy="6857999"/>
          </a:xfrm>
          <a:custGeom>
            <a:avLst/>
            <a:gdLst>
              <a:gd name="connsiteX0" fmla="*/ 6441807 w 7529054"/>
              <a:gd name="connsiteY0" fmla="*/ 5546264 h 6857999"/>
              <a:gd name="connsiteX1" fmla="*/ 7529054 w 7529054"/>
              <a:gd name="connsiteY1" fmla="*/ 6633511 h 6857999"/>
              <a:gd name="connsiteX2" fmla="*/ 7529054 w 7529054"/>
              <a:gd name="connsiteY2" fmla="*/ 6857999 h 6857999"/>
              <a:gd name="connsiteX3" fmla="*/ 5130072 w 7529054"/>
              <a:gd name="connsiteY3" fmla="*/ 6857999 h 6857999"/>
              <a:gd name="connsiteX4" fmla="*/ 2088000 w 7529054"/>
              <a:gd name="connsiteY4" fmla="*/ 5546263 h 6857999"/>
              <a:gd name="connsiteX5" fmla="*/ 3399736 w 7529054"/>
              <a:gd name="connsiteY5" fmla="*/ 6857999 h 6857999"/>
              <a:gd name="connsiteX6" fmla="*/ 776264 w 7529054"/>
              <a:gd name="connsiteY6" fmla="*/ 6857999 h 6857999"/>
              <a:gd name="connsiteX7" fmla="*/ 4268186 w 7529054"/>
              <a:gd name="connsiteY7" fmla="*/ 3379607 h 6857999"/>
              <a:gd name="connsiteX8" fmla="*/ 6356186 w 7529054"/>
              <a:gd name="connsiteY8" fmla="*/ 5467607 h 6857999"/>
              <a:gd name="connsiteX9" fmla="*/ 4965794 w 7529054"/>
              <a:gd name="connsiteY9" fmla="*/ 6857999 h 6857999"/>
              <a:gd name="connsiteX10" fmla="*/ 3570578 w 7529054"/>
              <a:gd name="connsiteY10" fmla="*/ 6857999 h 6857999"/>
              <a:gd name="connsiteX11" fmla="*/ 2180186 w 7529054"/>
              <a:gd name="connsiteY11" fmla="*/ 5467607 h 6857999"/>
              <a:gd name="connsiteX12" fmla="*/ 2088000 w 7529054"/>
              <a:gd name="connsiteY12" fmla="*/ 1203119 h 6857999"/>
              <a:gd name="connsiteX13" fmla="*/ 4176000 w 7529054"/>
              <a:gd name="connsiteY13" fmla="*/ 3291118 h 6857999"/>
              <a:gd name="connsiteX14" fmla="*/ 2088000 w 7529054"/>
              <a:gd name="connsiteY14" fmla="*/ 5379118 h 6857999"/>
              <a:gd name="connsiteX15" fmla="*/ 0 w 7529054"/>
              <a:gd name="connsiteY15" fmla="*/ 3291118 h 6857999"/>
              <a:gd name="connsiteX16" fmla="*/ 6441808 w 7529054"/>
              <a:gd name="connsiteY16" fmla="*/ 1203118 h 6857999"/>
              <a:gd name="connsiteX17" fmla="*/ 7529054 w 7529054"/>
              <a:gd name="connsiteY17" fmla="*/ 2290364 h 6857999"/>
              <a:gd name="connsiteX18" fmla="*/ 7529054 w 7529054"/>
              <a:gd name="connsiteY18" fmla="*/ 4291872 h 6857999"/>
              <a:gd name="connsiteX19" fmla="*/ 6441808 w 7529054"/>
              <a:gd name="connsiteY19" fmla="*/ 5379118 h 6857999"/>
              <a:gd name="connsiteX20" fmla="*/ 4353808 w 7529054"/>
              <a:gd name="connsiteY20" fmla="*/ 3291118 h 6857999"/>
              <a:gd name="connsiteX21" fmla="*/ 3304648 w 7529054"/>
              <a:gd name="connsiteY21" fmla="*/ 0 h 6857999"/>
              <a:gd name="connsiteX22" fmla="*/ 5231722 w 7529054"/>
              <a:gd name="connsiteY22" fmla="*/ 0 h 6857999"/>
              <a:gd name="connsiteX23" fmla="*/ 6356185 w 7529054"/>
              <a:gd name="connsiteY23" fmla="*/ 1124463 h 6857999"/>
              <a:gd name="connsiteX24" fmla="*/ 4268185 w 7529054"/>
              <a:gd name="connsiteY24" fmla="*/ 3212462 h 6857999"/>
              <a:gd name="connsiteX25" fmla="*/ 2180185 w 7529054"/>
              <a:gd name="connsiteY25" fmla="*/ 11244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29054" h="6857999">
                <a:moveTo>
                  <a:pt x="6441807" y="5546264"/>
                </a:moveTo>
                <a:lnTo>
                  <a:pt x="7529054" y="6633511"/>
                </a:lnTo>
                <a:lnTo>
                  <a:pt x="7529054" y="6857999"/>
                </a:lnTo>
                <a:lnTo>
                  <a:pt x="5130072" y="6857999"/>
                </a:lnTo>
                <a:close/>
                <a:moveTo>
                  <a:pt x="2088000" y="5546263"/>
                </a:moveTo>
                <a:lnTo>
                  <a:pt x="3399736" y="6857999"/>
                </a:lnTo>
                <a:lnTo>
                  <a:pt x="776264" y="6857999"/>
                </a:lnTo>
                <a:close/>
                <a:moveTo>
                  <a:pt x="4268186" y="3379607"/>
                </a:moveTo>
                <a:lnTo>
                  <a:pt x="6356186" y="5467607"/>
                </a:lnTo>
                <a:lnTo>
                  <a:pt x="4965794" y="6857999"/>
                </a:lnTo>
                <a:lnTo>
                  <a:pt x="3570578" y="6857999"/>
                </a:lnTo>
                <a:lnTo>
                  <a:pt x="2180186" y="5467607"/>
                </a:lnTo>
                <a:close/>
                <a:moveTo>
                  <a:pt x="2088000" y="1203119"/>
                </a:moveTo>
                <a:lnTo>
                  <a:pt x="4176000" y="3291118"/>
                </a:lnTo>
                <a:lnTo>
                  <a:pt x="2088000" y="5379118"/>
                </a:lnTo>
                <a:lnTo>
                  <a:pt x="0" y="3291118"/>
                </a:lnTo>
                <a:close/>
                <a:moveTo>
                  <a:pt x="6441808" y="1203118"/>
                </a:moveTo>
                <a:lnTo>
                  <a:pt x="7529054" y="2290364"/>
                </a:lnTo>
                <a:lnTo>
                  <a:pt x="7529054" y="4291872"/>
                </a:lnTo>
                <a:lnTo>
                  <a:pt x="6441808" y="5379118"/>
                </a:lnTo>
                <a:lnTo>
                  <a:pt x="4353808" y="3291118"/>
                </a:lnTo>
                <a:close/>
                <a:moveTo>
                  <a:pt x="3304648" y="0"/>
                </a:moveTo>
                <a:lnTo>
                  <a:pt x="5231722" y="0"/>
                </a:lnTo>
                <a:lnTo>
                  <a:pt x="6356185" y="1124463"/>
                </a:lnTo>
                <a:lnTo>
                  <a:pt x="4268185" y="3212462"/>
                </a:lnTo>
                <a:lnTo>
                  <a:pt x="2180185" y="1124463"/>
                </a:lnTo>
                <a:close/>
              </a:path>
            </a:pathLst>
          </a:custGeom>
        </p:spPr>
        <p:txBody>
          <a:bodyPr wrap="square" lIns="1152000" tIns="180000">
            <a:noAutofit/>
          </a:bodyPr>
          <a:lstStyle>
            <a:lvl1pPr marL="0" indent="0" algn="ctr">
              <a:spcBef>
                <a:spcPts val="0"/>
              </a:spcBef>
              <a:buFontTx/>
              <a:buNone/>
              <a:defRPr sz="1200"/>
            </a:lvl1pPr>
          </a:lstStyle>
          <a:p>
            <a:pPr marL="179637" marR="0" lvl="0" indent="-179637" algn="ctr" defTabSz="911657" rtl="0" eaLnBrk="1" fontAlgn="auto" latinLnBrk="0" hangingPunct="1">
              <a:lnSpc>
                <a:spcPct val="100000"/>
              </a:lnSpc>
              <a:spcBef>
                <a:spcPts val="1800"/>
              </a:spcBef>
              <a:spcAft>
                <a:spcPts val="0"/>
              </a:spcAft>
              <a:buClrTx/>
              <a:buSzTx/>
              <a:buFontTx/>
              <a:buNone/>
              <a:tabLst/>
              <a:defRPr/>
            </a:pPr>
            <a:r>
              <a:rPr lang="da-DK" dirty="0"/>
              <a:t>Klik på rammen og indsæt billede, </a:t>
            </a:r>
            <a:br>
              <a:rPr lang="da-DK" dirty="0"/>
            </a:br>
            <a:r>
              <a:rPr lang="da-DK" dirty="0"/>
              <a:t>via fanen Indsæt, Billeder/Lagerbilleder </a:t>
            </a:r>
            <a:br>
              <a:rPr lang="da-DK" dirty="0"/>
            </a:br>
            <a:r>
              <a:rPr lang="da-DK" dirty="0"/>
              <a:t>eller via RN billedbank</a:t>
            </a:r>
          </a:p>
        </p:txBody>
      </p:sp>
      <p:pic>
        <p:nvPicPr>
          <p:cNvPr id="23" name="Bomærke hvid" descr="Et billede, der indeholder symbol, Grafik, logo, cirkel&#10;&#10;Automatisk genereret beskrivelse" hidden="1">
            <a:extLst>
              <a:ext uri="{FF2B5EF4-FFF2-40B4-BE49-F238E27FC236}">
                <a16:creationId xmlns:a16="http://schemas.microsoft.com/office/drawing/2014/main" id="{B1F3339B-625A-4C79-FC3F-E92545520301}"/>
              </a:ext>
            </a:extLst>
          </p:cNvPr>
          <p:cNvPicPr>
            <a:picLocks noChangeAspect="1"/>
          </p:cNvPicPr>
          <p:nvPr userDrawn="1"/>
        </p:nvPicPr>
        <p:blipFill>
          <a:blip r:embed="rId2"/>
          <a:stretch>
            <a:fillRect/>
          </a:stretch>
        </p:blipFill>
        <p:spPr>
          <a:xfrm>
            <a:off x="11466008" y="360000"/>
            <a:ext cx="360000" cy="360000"/>
          </a:xfrm>
          <a:prstGeom prst="rect">
            <a:avLst/>
          </a:prstGeom>
        </p:spPr>
      </p:pic>
      <p:pic>
        <p:nvPicPr>
          <p:cNvPr id="10" name="Logo hvid" descr="{&quot;templafy&quot;:{&quot;id&quot;:&quot;d1810865-51c6-4319-bfe5-70a191e4054e&quot;}}">
            <a:extLst>
              <a:ext uri="{FF2B5EF4-FFF2-40B4-BE49-F238E27FC236}">
                <a16:creationId xmlns:a16="http://schemas.microsoft.com/office/drawing/2014/main" id="{51A21508-754B-4FD2-2DCD-C230F9FFBFBE}"/>
              </a:ext>
            </a:extLst>
          </p:cNvPr>
          <p:cNvPicPr>
            <a:picLocks noChangeAspect="1"/>
          </p:cNvPicPr>
          <p:nvPr userDrawn="1"/>
        </p:nvPicPr>
        <p:blipFill>
          <a:blip r:embed="rId3"/>
          <a:stretch>
            <a:fillRect/>
          </a:stretch>
        </p:blipFill>
        <p:spPr>
          <a:xfrm>
            <a:off x="4" y="4"/>
            <a:ext cx="7042773" cy="1080135"/>
          </a:xfrm>
          <a:prstGeom prst="rect">
            <a:avLst/>
          </a:prstGeom>
        </p:spPr>
      </p:pic>
      <p:sp>
        <p:nvSpPr>
          <p:cNvPr id="4" name="Titel">
            <a:extLst>
              <a:ext uri="{FF2B5EF4-FFF2-40B4-BE49-F238E27FC236}">
                <a16:creationId xmlns:a16="http://schemas.microsoft.com/office/drawing/2014/main" id="{4450230C-AD89-2299-38D2-78DD8F309643}"/>
              </a:ext>
            </a:extLst>
          </p:cNvPr>
          <p:cNvSpPr>
            <a:spLocks noGrp="1"/>
          </p:cNvSpPr>
          <p:nvPr>
            <p:ph type="body" idx="61" hasCustomPrompt="1"/>
          </p:nvPr>
        </p:nvSpPr>
        <p:spPr>
          <a:xfrm>
            <a:off x="684218" y="4077525"/>
            <a:ext cx="4665952" cy="1185077"/>
          </a:xfrm>
          <a:prstGeom prst="rect">
            <a:avLst/>
          </a:prstGeom>
        </p:spPr>
        <p:txBody>
          <a:bodyPr lIns="0" tIns="0" rIns="0" bIns="0" rtlCol="0" anchor="b" anchorCtr="0">
            <a:noAutofit/>
          </a:bodyPr>
          <a:lstStyle>
            <a:lvl1pPr marL="0" indent="0" algn="l">
              <a:lnSpc>
                <a:spcPct val="80000"/>
              </a:lnSpc>
              <a:spcBef>
                <a:spcPts val="0"/>
              </a:spcBef>
              <a:buNone/>
              <a:defRPr sz="4800" b="0" spc="0" baseline="0">
                <a:solidFill>
                  <a:schemeClr val="tx1"/>
                </a:solidFill>
                <a:latin typeface="+mj-lt"/>
                <a:ea typeface="Source Sans Pro Black" panose="020B0803030403020204" pitchFamily="34" charset="0"/>
              </a:defRPr>
            </a:lvl1pPr>
            <a:lvl2pPr marL="454914" indent="0">
              <a:buNone/>
              <a:defRPr sz="1990" b="1"/>
            </a:lvl2pPr>
            <a:lvl3pPr marL="909831" indent="0">
              <a:buNone/>
              <a:defRPr sz="1790" b="1"/>
            </a:lvl3pPr>
            <a:lvl4pPr marL="1364748" indent="0">
              <a:buNone/>
              <a:defRPr sz="1590" b="1"/>
            </a:lvl4pPr>
            <a:lvl5pPr marL="1819664" indent="0">
              <a:buNone/>
              <a:defRPr sz="1590" b="1"/>
            </a:lvl5pPr>
            <a:lvl6pPr marL="2274579" indent="0">
              <a:buNone/>
              <a:defRPr sz="1590" b="1"/>
            </a:lvl6pPr>
            <a:lvl7pPr marL="2729496" indent="0">
              <a:buNone/>
              <a:defRPr sz="1590" b="1"/>
            </a:lvl7pPr>
            <a:lvl8pPr marL="3184411" indent="0">
              <a:buNone/>
              <a:defRPr sz="1590" b="1"/>
            </a:lvl8pPr>
            <a:lvl9pPr marL="3639326" indent="0">
              <a:buNone/>
              <a:defRPr sz="1590" b="1"/>
            </a:lvl9pPr>
          </a:lstStyle>
          <a:p>
            <a:pPr lvl="0" rtl="0"/>
            <a:r>
              <a:rPr lang="da-DK" noProof="0" dirty="0"/>
              <a:t>Forside eksempel 2</a:t>
            </a:r>
          </a:p>
        </p:txBody>
      </p:sp>
      <p:sp>
        <p:nvSpPr>
          <p:cNvPr id="5" name="Undertitel">
            <a:extLst>
              <a:ext uri="{FF2B5EF4-FFF2-40B4-BE49-F238E27FC236}">
                <a16:creationId xmlns:a16="http://schemas.microsoft.com/office/drawing/2014/main" id="{9070FD86-3127-E2CE-6CBB-504C24CDE2DB}"/>
              </a:ext>
            </a:extLst>
          </p:cNvPr>
          <p:cNvSpPr>
            <a:spLocks noGrp="1"/>
          </p:cNvSpPr>
          <p:nvPr>
            <p:ph type="body" sz="quarter" idx="10" hasCustomPrompt="1"/>
          </p:nvPr>
        </p:nvSpPr>
        <p:spPr>
          <a:xfrm>
            <a:off x="725492" y="5249950"/>
            <a:ext cx="4665952" cy="847318"/>
          </a:xfrm>
          <a:prstGeom prst="rect">
            <a:avLst/>
          </a:prstGeom>
        </p:spPr>
        <p:txBody>
          <a:bodyPr/>
          <a:lstStyle>
            <a:lvl1pPr marL="0" indent="0" algn="l">
              <a:spcBef>
                <a:spcPts val="1796"/>
              </a:spcBef>
              <a:buFontTx/>
              <a:buNone/>
              <a:defRPr sz="1796" b="0" baseline="0">
                <a:solidFill>
                  <a:schemeClr val="accent2"/>
                </a:solidFill>
                <a:latin typeface="+mn-lt"/>
                <a:ea typeface="Source Sans Pro Light" panose="020B0403030403020204" pitchFamily="34" charset="0"/>
              </a:defRPr>
            </a:lvl1pPr>
          </a:lstStyle>
          <a:p>
            <a:pPr lvl="0"/>
            <a:r>
              <a:rPr lang="da-DK" dirty="0"/>
              <a:t>Klik for at tilføje undertitel</a:t>
            </a:r>
          </a:p>
        </p:txBody>
      </p:sp>
      <p:sp>
        <p:nvSpPr>
          <p:cNvPr id="7" name="Pladsholder til dato 2">
            <a:extLst>
              <a:ext uri="{FF2B5EF4-FFF2-40B4-BE49-F238E27FC236}">
                <a16:creationId xmlns:a16="http://schemas.microsoft.com/office/drawing/2014/main" id="{55672953-533F-03F7-4E7B-BF5002824966}"/>
              </a:ext>
            </a:extLst>
          </p:cNvPr>
          <p:cNvSpPr>
            <a:spLocks noGrp="1"/>
          </p:cNvSpPr>
          <p:nvPr>
            <p:ph type="dt" sz="half" idx="11"/>
          </p:nvPr>
        </p:nvSpPr>
        <p:spPr>
          <a:xfrm>
            <a:off x="363544" y="6364079"/>
            <a:ext cx="2778125" cy="314272"/>
          </a:xfrm>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8" name="Pladsholder til sidefod 3">
            <a:extLst>
              <a:ext uri="{FF2B5EF4-FFF2-40B4-BE49-F238E27FC236}">
                <a16:creationId xmlns:a16="http://schemas.microsoft.com/office/drawing/2014/main" id="{4068BC86-4C88-63F3-CC47-336F20B8D516}"/>
              </a:ext>
            </a:extLst>
          </p:cNvPr>
          <p:cNvSpPr>
            <a:spLocks noGrp="1"/>
          </p:cNvSpPr>
          <p:nvPr>
            <p:ph type="ftr" sz="quarter" idx="12"/>
          </p:nvPr>
        </p:nvSpPr>
        <p:spPr>
          <a:xfrm>
            <a:off x="4065594" y="6359509"/>
            <a:ext cx="4060825" cy="318855"/>
          </a:xfrm>
        </p:spPr>
        <p:txBody>
          <a:bodyPr/>
          <a:lstStyle>
            <a:lvl1pPr>
              <a:defRPr>
                <a:solidFill>
                  <a:schemeClr val="tx2"/>
                </a:solidFill>
              </a:defRPr>
            </a:lvl1pPr>
          </a:lstStyle>
          <a:p>
            <a:endParaRPr lang="da-DK" dirty="0"/>
          </a:p>
        </p:txBody>
      </p:sp>
      <p:sp>
        <p:nvSpPr>
          <p:cNvPr id="9" name="Pladsholder til slidenummer 4">
            <a:extLst>
              <a:ext uri="{FF2B5EF4-FFF2-40B4-BE49-F238E27FC236}">
                <a16:creationId xmlns:a16="http://schemas.microsoft.com/office/drawing/2014/main" id="{F8316A8F-B5A6-4197-BDF9-E76BE5AF89CC}"/>
              </a:ext>
            </a:extLst>
          </p:cNvPr>
          <p:cNvSpPr>
            <a:spLocks noGrp="1"/>
          </p:cNvSpPr>
          <p:nvPr>
            <p:ph type="sldNum" sz="quarter" idx="13"/>
          </p:nvPr>
        </p:nvSpPr>
        <p:spPr>
          <a:xfrm>
            <a:off x="9050343" y="6358273"/>
            <a:ext cx="2778125" cy="309687"/>
          </a:xfrm>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2932290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 og billedcollage ">
    <p:bg>
      <p:bgRef idx="1001">
        <a:schemeClr val="bg1"/>
      </p:bgRef>
    </p:bg>
    <p:spTree>
      <p:nvGrpSpPr>
        <p:cNvPr id="1" name=""/>
        <p:cNvGrpSpPr/>
        <p:nvPr/>
      </p:nvGrpSpPr>
      <p:grpSpPr>
        <a:xfrm>
          <a:off x="0" y="0"/>
          <a:ext cx="0" cy="0"/>
          <a:chOff x="0" y="0"/>
          <a:chExt cx="0" cy="0"/>
        </a:xfrm>
      </p:grpSpPr>
      <p:sp>
        <p:nvSpPr>
          <p:cNvPr id="10" name="Titel">
            <a:extLst>
              <a:ext uri="{FF2B5EF4-FFF2-40B4-BE49-F238E27FC236}">
                <a16:creationId xmlns:a16="http://schemas.microsoft.com/office/drawing/2014/main" id="{C7D3B2A3-E9DA-DCAF-1C63-3EA9228D4F78}"/>
              </a:ext>
            </a:extLst>
          </p:cNvPr>
          <p:cNvSpPr>
            <a:spLocks noGrp="1"/>
          </p:cNvSpPr>
          <p:nvPr>
            <p:ph type="body" idx="41" hasCustomPrompt="1"/>
          </p:nvPr>
        </p:nvSpPr>
        <p:spPr>
          <a:xfrm>
            <a:off x="684218" y="728667"/>
            <a:ext cx="4665952"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2"/>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titel</a:t>
            </a:r>
          </a:p>
        </p:txBody>
      </p:sp>
      <p:sp>
        <p:nvSpPr>
          <p:cNvPr id="2" name="Indhold">
            <a:extLst>
              <a:ext uri="{FF2B5EF4-FFF2-40B4-BE49-F238E27FC236}">
                <a16:creationId xmlns:a16="http://schemas.microsoft.com/office/drawing/2014/main" id="{F9A405E9-E200-3DFC-BC5A-874B58A13421}"/>
              </a:ext>
            </a:extLst>
          </p:cNvPr>
          <p:cNvSpPr>
            <a:spLocks noGrp="1"/>
          </p:cNvSpPr>
          <p:nvPr>
            <p:ph sz="quarter" idx="59" hasCustomPrompt="1"/>
          </p:nvPr>
        </p:nvSpPr>
        <p:spPr>
          <a:xfrm>
            <a:off x="725488" y="3197082"/>
            <a:ext cx="3698875" cy="2932264"/>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Billede 1">
            <a:extLst>
              <a:ext uri="{FF2B5EF4-FFF2-40B4-BE49-F238E27FC236}">
                <a16:creationId xmlns:a16="http://schemas.microsoft.com/office/drawing/2014/main" id="{338E3A10-DFCB-02D1-E3D6-D6F69B14573A}"/>
              </a:ext>
            </a:extLst>
          </p:cNvPr>
          <p:cNvSpPr>
            <a:spLocks noGrp="1"/>
          </p:cNvSpPr>
          <p:nvPr>
            <p:ph type="pic" sz="quarter" idx="55" hasCustomPrompt="1"/>
          </p:nvPr>
        </p:nvSpPr>
        <p:spPr>
          <a:xfrm>
            <a:off x="6843324" y="0"/>
            <a:ext cx="4173573" cy="3197082"/>
          </a:xfrm>
          <a:custGeom>
            <a:avLst/>
            <a:gdLst>
              <a:gd name="connsiteX0" fmla="*/ 1110295 w 4173573"/>
              <a:gd name="connsiteY0" fmla="*/ 0 h 3197082"/>
              <a:gd name="connsiteX1" fmla="*/ 3063278 w 4173573"/>
              <a:gd name="connsiteY1" fmla="*/ 0 h 3197082"/>
              <a:gd name="connsiteX2" fmla="*/ 4173573 w 4173573"/>
              <a:gd name="connsiteY2" fmla="*/ 1110295 h 3197082"/>
              <a:gd name="connsiteX3" fmla="*/ 2086786 w 4173573"/>
              <a:gd name="connsiteY3" fmla="*/ 3197082 h 3197082"/>
              <a:gd name="connsiteX4" fmla="*/ 0 w 4173573"/>
              <a:gd name="connsiteY4" fmla="*/ 1110295 h 319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197082">
                <a:moveTo>
                  <a:pt x="1110295" y="0"/>
                </a:moveTo>
                <a:lnTo>
                  <a:pt x="3063278" y="0"/>
                </a:lnTo>
                <a:lnTo>
                  <a:pt x="4173573" y="1110295"/>
                </a:lnTo>
                <a:lnTo>
                  <a:pt x="2086786" y="3197082"/>
                </a:lnTo>
                <a:lnTo>
                  <a:pt x="0" y="1110295"/>
                </a:lnTo>
                <a:close/>
              </a:path>
            </a:pathLst>
          </a:custGeom>
          <a:solidFill>
            <a:schemeClr val="tx2"/>
          </a:solidFill>
        </p:spPr>
        <p:txBody>
          <a:bodyPr wrap="square" lIns="252000" rIns="252000" bIns="684000" anchor="ctr" anchorCtr="0">
            <a:noAutofit/>
          </a:bodyPr>
          <a:lstStyle>
            <a:lvl1pPr>
              <a:defRPr sz="1000">
                <a:solidFill>
                  <a:schemeClr val="bg1"/>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dirty="0"/>
              <a:t>Klik på rammen og indsæt billede, via fanen Indsæt, Billeder/Lagerbilleder eller via RN billedbank </a:t>
            </a:r>
          </a:p>
        </p:txBody>
      </p:sp>
      <p:sp>
        <p:nvSpPr>
          <p:cNvPr id="7" name="Billede 2">
            <a:extLst>
              <a:ext uri="{FF2B5EF4-FFF2-40B4-BE49-F238E27FC236}">
                <a16:creationId xmlns:a16="http://schemas.microsoft.com/office/drawing/2014/main" id="{19C6A254-B917-3AD3-28D9-C693773860B0}"/>
              </a:ext>
            </a:extLst>
          </p:cNvPr>
          <p:cNvSpPr>
            <a:spLocks noGrp="1"/>
          </p:cNvSpPr>
          <p:nvPr>
            <p:ph type="pic" sz="quarter" idx="53" hasCustomPrompt="1"/>
          </p:nvPr>
        </p:nvSpPr>
        <p:spPr>
          <a:xfrm>
            <a:off x="9025367" y="1205545"/>
            <a:ext cx="3166639" cy="4173574"/>
          </a:xfrm>
          <a:custGeom>
            <a:avLst/>
            <a:gdLst>
              <a:gd name="connsiteX0" fmla="*/ 2086786 w 3166639"/>
              <a:gd name="connsiteY0" fmla="*/ 0 h 4173574"/>
              <a:gd name="connsiteX1" fmla="*/ 3166639 w 3166639"/>
              <a:gd name="connsiteY1" fmla="*/ 1079853 h 4173574"/>
              <a:gd name="connsiteX2" fmla="*/ 3166639 w 3166639"/>
              <a:gd name="connsiteY2" fmla="*/ 3093721 h 4173574"/>
              <a:gd name="connsiteX3" fmla="*/ 2086786 w 3166639"/>
              <a:gd name="connsiteY3" fmla="*/ 4173574 h 4173574"/>
              <a:gd name="connsiteX4" fmla="*/ 0 w 3166639"/>
              <a:gd name="connsiteY4" fmla="*/ 2086787 h 417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39" h="4173574">
                <a:moveTo>
                  <a:pt x="2086786" y="0"/>
                </a:moveTo>
                <a:lnTo>
                  <a:pt x="3166639" y="1079853"/>
                </a:lnTo>
                <a:lnTo>
                  <a:pt x="3166639" y="3093721"/>
                </a:lnTo>
                <a:lnTo>
                  <a:pt x="2086786" y="4173574"/>
                </a:lnTo>
                <a:lnTo>
                  <a:pt x="0" y="2086787"/>
                </a:lnTo>
                <a:close/>
              </a:path>
            </a:pathLst>
          </a:custGeom>
          <a:solidFill>
            <a:schemeClr val="tx2"/>
          </a:solidFill>
        </p:spPr>
        <p:txBody>
          <a:bodyPr wrap="square" lIns="648000" rIns="0" bIns="864000" anchor="ctr" anchorCtr="0">
            <a:noAutofit/>
          </a:bodyPr>
          <a:lstStyle>
            <a:lvl1pPr>
              <a:defRPr sz="1000">
                <a:solidFill>
                  <a:schemeClr val="bg1"/>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dirty="0"/>
              <a:t>Klik på rammen og indsæt billede, via fanen Indsæt, Billeder/Lagerbilleder eller via RN billedbank </a:t>
            </a:r>
          </a:p>
        </p:txBody>
      </p:sp>
      <p:sp>
        <p:nvSpPr>
          <p:cNvPr id="22" name="Billede 3">
            <a:extLst>
              <a:ext uri="{FF2B5EF4-FFF2-40B4-BE49-F238E27FC236}">
                <a16:creationId xmlns:a16="http://schemas.microsoft.com/office/drawing/2014/main" id="{51A714CA-5DDD-AFEB-A40A-035C95BE5BD7}"/>
              </a:ext>
            </a:extLst>
          </p:cNvPr>
          <p:cNvSpPr>
            <a:spLocks noGrp="1"/>
          </p:cNvSpPr>
          <p:nvPr>
            <p:ph type="pic" sz="quarter" idx="58" hasCustomPrompt="1"/>
          </p:nvPr>
        </p:nvSpPr>
        <p:spPr>
          <a:xfrm>
            <a:off x="9833290" y="5569619"/>
            <a:ext cx="2358710" cy="1288380"/>
          </a:xfrm>
          <a:custGeom>
            <a:avLst/>
            <a:gdLst>
              <a:gd name="connsiteX0" fmla="*/ 1288379 w 2358710"/>
              <a:gd name="connsiteY0" fmla="*/ 0 h 1288380"/>
              <a:gd name="connsiteX1" fmla="*/ 2358710 w 2358710"/>
              <a:gd name="connsiteY1" fmla="*/ 1070331 h 1288380"/>
              <a:gd name="connsiteX2" fmla="*/ 2358710 w 2358710"/>
              <a:gd name="connsiteY2" fmla="*/ 1288380 h 1288380"/>
              <a:gd name="connsiteX3" fmla="*/ 0 w 2358710"/>
              <a:gd name="connsiteY3" fmla="*/ 1288380 h 1288380"/>
            </a:gdLst>
            <a:ahLst/>
            <a:cxnLst>
              <a:cxn ang="0">
                <a:pos x="connsiteX0" y="connsiteY0"/>
              </a:cxn>
              <a:cxn ang="0">
                <a:pos x="connsiteX1" y="connsiteY1"/>
              </a:cxn>
              <a:cxn ang="0">
                <a:pos x="connsiteX2" y="connsiteY2"/>
              </a:cxn>
              <a:cxn ang="0">
                <a:pos x="connsiteX3" y="connsiteY3"/>
              </a:cxn>
            </a:cxnLst>
            <a:rect l="l" t="t" r="r" b="b"/>
            <a:pathLst>
              <a:path w="2358710" h="1288380">
                <a:moveTo>
                  <a:pt x="1288379" y="0"/>
                </a:moveTo>
                <a:lnTo>
                  <a:pt x="2358710" y="1070331"/>
                </a:lnTo>
                <a:lnTo>
                  <a:pt x="2358710" y="1288380"/>
                </a:lnTo>
                <a:lnTo>
                  <a:pt x="0" y="1288380"/>
                </a:lnTo>
                <a:close/>
              </a:path>
            </a:pathLst>
          </a:custGeom>
          <a:solidFill>
            <a:schemeClr val="tx2"/>
          </a:solidFill>
        </p:spPr>
        <p:txBody>
          <a:bodyPr wrap="square" lIns="468000" rIns="288000" bIns="72000" anchor="b" anchorCtr="0">
            <a:noAutofit/>
          </a:bodyPr>
          <a:lstStyle>
            <a:lvl1pPr>
              <a:defRPr sz="798">
                <a:solidFill>
                  <a:schemeClr val="bg1"/>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dirty="0"/>
              <a:t>Klik på rammen og indsæt billede, via fanen Indsæt, Billeder/Lagerbilleder eller via RN billedbank </a:t>
            </a:r>
          </a:p>
        </p:txBody>
      </p:sp>
      <p:sp>
        <p:nvSpPr>
          <p:cNvPr id="17" name="Billede 4">
            <a:extLst>
              <a:ext uri="{FF2B5EF4-FFF2-40B4-BE49-F238E27FC236}">
                <a16:creationId xmlns:a16="http://schemas.microsoft.com/office/drawing/2014/main" id="{C5B718A0-EDC2-3441-67A9-27EB64733B2E}"/>
              </a:ext>
            </a:extLst>
          </p:cNvPr>
          <p:cNvSpPr>
            <a:spLocks noGrp="1"/>
          </p:cNvSpPr>
          <p:nvPr>
            <p:ph type="pic" sz="quarter" idx="54" hasCustomPrompt="1"/>
          </p:nvPr>
        </p:nvSpPr>
        <p:spPr>
          <a:xfrm>
            <a:off x="6843324" y="3387582"/>
            <a:ext cx="4173573" cy="3470418"/>
          </a:xfrm>
          <a:custGeom>
            <a:avLst/>
            <a:gdLst>
              <a:gd name="connsiteX0" fmla="*/ 2086786 w 4173573"/>
              <a:gd name="connsiteY0" fmla="*/ 0 h 3470418"/>
              <a:gd name="connsiteX1" fmla="*/ 4173573 w 4173573"/>
              <a:gd name="connsiteY1" fmla="*/ 2086787 h 3470418"/>
              <a:gd name="connsiteX2" fmla="*/ 2789942 w 4173573"/>
              <a:gd name="connsiteY2" fmla="*/ 3470418 h 3470418"/>
              <a:gd name="connsiteX3" fmla="*/ 1383631 w 4173573"/>
              <a:gd name="connsiteY3" fmla="*/ 3470418 h 3470418"/>
              <a:gd name="connsiteX4" fmla="*/ 0 w 4173573"/>
              <a:gd name="connsiteY4" fmla="*/ 2086787 h 34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470418">
                <a:moveTo>
                  <a:pt x="2086786" y="0"/>
                </a:moveTo>
                <a:lnTo>
                  <a:pt x="4173573" y="2086787"/>
                </a:lnTo>
                <a:lnTo>
                  <a:pt x="2789942" y="3470418"/>
                </a:lnTo>
                <a:lnTo>
                  <a:pt x="1383631" y="3470418"/>
                </a:lnTo>
                <a:lnTo>
                  <a:pt x="0" y="2086787"/>
                </a:lnTo>
                <a:close/>
              </a:path>
            </a:pathLst>
          </a:custGeom>
          <a:solidFill>
            <a:schemeClr val="tx2"/>
          </a:solidFill>
        </p:spPr>
        <p:txBody>
          <a:bodyPr wrap="square" lIns="504000" rIns="360000" bIns="1188000" anchor="b" anchorCtr="0">
            <a:noAutofit/>
          </a:bodyPr>
          <a:lstStyle>
            <a:lvl1pPr>
              <a:defRPr sz="1000">
                <a:solidFill>
                  <a:schemeClr val="bg1"/>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dirty="0"/>
              <a:t>Klik på rammen og indsæt billede, via fanen Indsæt, Billeder/Lagerbilleder eller via RN billedbank </a:t>
            </a:r>
          </a:p>
        </p:txBody>
      </p:sp>
      <p:sp>
        <p:nvSpPr>
          <p:cNvPr id="15" name="Billede 5">
            <a:extLst>
              <a:ext uri="{FF2B5EF4-FFF2-40B4-BE49-F238E27FC236}">
                <a16:creationId xmlns:a16="http://schemas.microsoft.com/office/drawing/2014/main" id="{7A139ED1-D2DB-1C3D-4765-04E36A10E704}"/>
              </a:ext>
            </a:extLst>
          </p:cNvPr>
          <p:cNvSpPr>
            <a:spLocks noGrp="1"/>
          </p:cNvSpPr>
          <p:nvPr>
            <p:ph type="pic" sz="quarter" idx="56" hasCustomPrompt="1"/>
          </p:nvPr>
        </p:nvSpPr>
        <p:spPr>
          <a:xfrm>
            <a:off x="5446614" y="5569619"/>
            <a:ext cx="2576759" cy="1288380"/>
          </a:xfrm>
          <a:custGeom>
            <a:avLst/>
            <a:gdLst>
              <a:gd name="connsiteX0" fmla="*/ 1288379 w 2576759"/>
              <a:gd name="connsiteY0" fmla="*/ 0 h 1288380"/>
              <a:gd name="connsiteX1" fmla="*/ 2576759 w 2576759"/>
              <a:gd name="connsiteY1" fmla="*/ 1288380 h 1288380"/>
              <a:gd name="connsiteX2" fmla="*/ 0 w 2576759"/>
              <a:gd name="connsiteY2" fmla="*/ 1288380 h 1288380"/>
            </a:gdLst>
            <a:ahLst/>
            <a:cxnLst>
              <a:cxn ang="0">
                <a:pos x="connsiteX0" y="connsiteY0"/>
              </a:cxn>
              <a:cxn ang="0">
                <a:pos x="connsiteX1" y="connsiteY1"/>
              </a:cxn>
              <a:cxn ang="0">
                <a:pos x="connsiteX2" y="connsiteY2"/>
              </a:cxn>
            </a:cxnLst>
            <a:rect l="l" t="t" r="r" b="b"/>
            <a:pathLst>
              <a:path w="2576759" h="1288380">
                <a:moveTo>
                  <a:pt x="1288379" y="0"/>
                </a:moveTo>
                <a:lnTo>
                  <a:pt x="2576759" y="1288380"/>
                </a:lnTo>
                <a:lnTo>
                  <a:pt x="0" y="1288380"/>
                </a:lnTo>
                <a:close/>
              </a:path>
            </a:pathLst>
          </a:custGeom>
          <a:solidFill>
            <a:schemeClr val="tx2"/>
          </a:solidFill>
        </p:spPr>
        <p:txBody>
          <a:bodyPr wrap="square" lIns="396000" rIns="360000" bIns="72000" anchor="b" anchorCtr="0">
            <a:noAutofit/>
          </a:bodyPr>
          <a:lstStyle>
            <a:lvl1pPr>
              <a:defRPr sz="798">
                <a:solidFill>
                  <a:schemeClr val="bg1"/>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dirty="0"/>
              <a:t>Klik på rammen og indsæt billede, via fanen Indsæt, Billeder/Lagerbilleder eller via RN billedbank </a:t>
            </a:r>
          </a:p>
        </p:txBody>
      </p:sp>
      <p:sp>
        <p:nvSpPr>
          <p:cNvPr id="25" name="Billede 6">
            <a:extLst>
              <a:ext uri="{FF2B5EF4-FFF2-40B4-BE49-F238E27FC236}">
                <a16:creationId xmlns:a16="http://schemas.microsoft.com/office/drawing/2014/main" id="{2EDFCE5A-878D-401D-B037-0379364F1E12}"/>
              </a:ext>
            </a:extLst>
          </p:cNvPr>
          <p:cNvSpPr>
            <a:spLocks noGrp="1"/>
          </p:cNvSpPr>
          <p:nvPr>
            <p:ph type="pic" sz="quarter" idx="52" hasCustomPrompt="1"/>
          </p:nvPr>
        </p:nvSpPr>
        <p:spPr>
          <a:xfrm>
            <a:off x="4661288" y="1205545"/>
            <a:ext cx="4173573" cy="4173574"/>
          </a:xfrm>
          <a:custGeom>
            <a:avLst/>
            <a:gdLst>
              <a:gd name="connsiteX0" fmla="*/ 2086786 w 4173573"/>
              <a:gd name="connsiteY0" fmla="*/ 0 h 4173574"/>
              <a:gd name="connsiteX1" fmla="*/ 4173573 w 4173573"/>
              <a:gd name="connsiteY1" fmla="*/ 2086787 h 4173574"/>
              <a:gd name="connsiteX2" fmla="*/ 2086786 w 4173573"/>
              <a:gd name="connsiteY2" fmla="*/ 4173574 h 4173574"/>
              <a:gd name="connsiteX3" fmla="*/ 0 w 4173573"/>
              <a:gd name="connsiteY3" fmla="*/ 2086787 h 4173574"/>
            </a:gdLst>
            <a:ahLst/>
            <a:cxnLst>
              <a:cxn ang="0">
                <a:pos x="connsiteX0" y="connsiteY0"/>
              </a:cxn>
              <a:cxn ang="0">
                <a:pos x="connsiteX1" y="connsiteY1"/>
              </a:cxn>
              <a:cxn ang="0">
                <a:pos x="connsiteX2" y="connsiteY2"/>
              </a:cxn>
              <a:cxn ang="0">
                <a:pos x="connsiteX3" y="connsiteY3"/>
              </a:cxn>
            </a:cxnLst>
            <a:rect l="l" t="t" r="r" b="b"/>
            <a:pathLst>
              <a:path w="4173573" h="4173574">
                <a:moveTo>
                  <a:pt x="2086786" y="0"/>
                </a:moveTo>
                <a:lnTo>
                  <a:pt x="4173573" y="2086787"/>
                </a:lnTo>
                <a:lnTo>
                  <a:pt x="2086786" y="4173574"/>
                </a:lnTo>
                <a:lnTo>
                  <a:pt x="0" y="2086787"/>
                </a:lnTo>
                <a:close/>
              </a:path>
            </a:pathLst>
          </a:custGeom>
          <a:solidFill>
            <a:schemeClr val="tx2"/>
          </a:solidFill>
        </p:spPr>
        <p:txBody>
          <a:bodyPr wrap="square" lIns="504000" rIns="504000" bIns="612000" anchor="ctr" anchorCtr="0">
            <a:noAutofit/>
          </a:bodyPr>
          <a:lstStyle>
            <a:lvl1pPr>
              <a:defRPr sz="1000">
                <a:solidFill>
                  <a:schemeClr val="bg1"/>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dirty="0"/>
              <a:t>Klik på rammen og indsæt billede, via fanen Indsæt, Billeder/Lagerbilleder eller via RN billedbank</a:t>
            </a:r>
          </a:p>
        </p:txBody>
      </p:sp>
      <p:pic>
        <p:nvPicPr>
          <p:cNvPr id="6" name="Bomærke sort">
            <a:extLst>
              <a:ext uri="{FF2B5EF4-FFF2-40B4-BE49-F238E27FC236}">
                <a16:creationId xmlns:a16="http://schemas.microsoft.com/office/drawing/2014/main" id="{0FA7CEAA-8238-7792-5285-62AE2BDA7825}"/>
              </a:ext>
            </a:extLst>
          </p:cNvPr>
          <p:cNvPicPr>
            <a:picLocks noChangeAspect="1"/>
          </p:cNvPicPr>
          <p:nvPr userDrawn="1"/>
        </p:nvPicPr>
        <p:blipFill>
          <a:blip r:embed="rId2"/>
          <a:srcRect/>
          <a:stretch/>
        </p:blipFill>
        <p:spPr>
          <a:xfrm>
            <a:off x="11466002" y="360000"/>
            <a:ext cx="360000" cy="360000"/>
          </a:xfrm>
          <a:prstGeom prst="rect">
            <a:avLst/>
          </a:prstGeom>
        </p:spPr>
      </p:pic>
      <p:sp>
        <p:nvSpPr>
          <p:cNvPr id="3" name="Pladsholder til dato 2">
            <a:extLst>
              <a:ext uri="{FF2B5EF4-FFF2-40B4-BE49-F238E27FC236}">
                <a16:creationId xmlns:a16="http://schemas.microsoft.com/office/drawing/2014/main" id="{221AC63E-34B7-9564-2495-7824B54DF497}"/>
              </a:ext>
            </a:extLst>
          </p:cNvPr>
          <p:cNvSpPr>
            <a:spLocks noGrp="1"/>
          </p:cNvSpPr>
          <p:nvPr>
            <p:ph type="dt" sz="half" idx="60"/>
          </p:nvPr>
        </p:nvSpPr>
        <p:spPr/>
        <p:txBody>
          <a:bodyPr/>
          <a:lstStyle/>
          <a:p>
            <a:fld id="{54E0A626-36E7-4ACB-AE94-30B8AB1B2246}" type="datetimeFigureOut">
              <a:rPr lang="da-DK" smtClean="0"/>
              <a:pPr/>
              <a:t>02-04-2025</a:t>
            </a:fld>
            <a:endParaRPr lang="da-DK" dirty="0"/>
          </a:p>
        </p:txBody>
      </p:sp>
      <p:sp>
        <p:nvSpPr>
          <p:cNvPr id="5" name="Pladsholder til sidefod 4">
            <a:extLst>
              <a:ext uri="{FF2B5EF4-FFF2-40B4-BE49-F238E27FC236}">
                <a16:creationId xmlns:a16="http://schemas.microsoft.com/office/drawing/2014/main" id="{AC997549-C88B-9699-EF65-25FCE83EB77A}"/>
              </a:ext>
            </a:extLst>
          </p:cNvPr>
          <p:cNvSpPr>
            <a:spLocks noGrp="1"/>
          </p:cNvSpPr>
          <p:nvPr>
            <p:ph type="ftr" sz="quarter" idx="61"/>
          </p:nvPr>
        </p:nvSpPr>
        <p:spPr/>
        <p:txBody>
          <a:bodyPr/>
          <a:lstStyle/>
          <a:p>
            <a:endParaRPr lang="da-DK" dirty="0"/>
          </a:p>
        </p:txBody>
      </p:sp>
      <p:sp>
        <p:nvSpPr>
          <p:cNvPr id="8" name="Pladsholder til slidenummer 7">
            <a:extLst>
              <a:ext uri="{FF2B5EF4-FFF2-40B4-BE49-F238E27FC236}">
                <a16:creationId xmlns:a16="http://schemas.microsoft.com/office/drawing/2014/main" id="{1188AE55-29A9-F7EA-F3EA-774E1209B2A0}"/>
              </a:ext>
            </a:extLst>
          </p:cNvPr>
          <p:cNvSpPr>
            <a:spLocks noGrp="1"/>
          </p:cNvSpPr>
          <p:nvPr>
            <p:ph type="sldNum" sz="quarter" idx="6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0785882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billede ">
    <p:bg>
      <p:bgRef idx="1001">
        <a:schemeClr val="bg1"/>
      </p:bgRef>
    </p:bg>
    <p:spTree>
      <p:nvGrpSpPr>
        <p:cNvPr id="1" name=""/>
        <p:cNvGrpSpPr/>
        <p:nvPr/>
      </p:nvGrpSpPr>
      <p:grpSpPr>
        <a:xfrm>
          <a:off x="0" y="0"/>
          <a:ext cx="0" cy="0"/>
          <a:chOff x="0" y="0"/>
          <a:chExt cx="0" cy="0"/>
        </a:xfrm>
      </p:grpSpPr>
      <p:sp>
        <p:nvSpPr>
          <p:cNvPr id="11" name="Titel">
            <a:extLst>
              <a:ext uri="{FF2B5EF4-FFF2-40B4-BE49-F238E27FC236}">
                <a16:creationId xmlns:a16="http://schemas.microsoft.com/office/drawing/2014/main" id="{DCDB8BE3-92CA-53AC-14D2-43FB2A1F23F1}"/>
              </a:ext>
            </a:extLst>
          </p:cNvPr>
          <p:cNvSpPr>
            <a:spLocks noGrp="1"/>
          </p:cNvSpPr>
          <p:nvPr>
            <p:ph type="body" idx="41" hasCustomPrompt="1"/>
          </p:nvPr>
        </p:nvSpPr>
        <p:spPr>
          <a:xfrm>
            <a:off x="684218" y="728667"/>
            <a:ext cx="4665952"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2"/>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titel</a:t>
            </a:r>
          </a:p>
        </p:txBody>
      </p:sp>
      <p:sp>
        <p:nvSpPr>
          <p:cNvPr id="2" name="Indhold">
            <a:extLst>
              <a:ext uri="{FF2B5EF4-FFF2-40B4-BE49-F238E27FC236}">
                <a16:creationId xmlns:a16="http://schemas.microsoft.com/office/drawing/2014/main" id="{6C7FCC29-7FB7-8170-B250-7896524B022A}"/>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Baggrund blå">
            <a:extLst>
              <a:ext uri="{FF2B5EF4-FFF2-40B4-BE49-F238E27FC236}">
                <a16:creationId xmlns:a16="http://schemas.microsoft.com/office/drawing/2014/main" id="{D797C314-B186-FFAB-B095-BF94B2743C88}"/>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5" name="Pladsholder til billede 4">
            <a:extLst>
              <a:ext uri="{FF2B5EF4-FFF2-40B4-BE49-F238E27FC236}">
                <a16:creationId xmlns:a16="http://schemas.microsoft.com/office/drawing/2014/main" id="{3ADFD981-49D9-0B79-C005-B87062B682EF}"/>
              </a:ext>
            </a:extLst>
          </p:cNvPr>
          <p:cNvSpPr>
            <a:spLocks noGrp="1"/>
          </p:cNvSpPr>
          <p:nvPr>
            <p:ph type="pic" sz="quarter" idx="54" hasCustomPrompt="1"/>
          </p:nvPr>
        </p:nvSpPr>
        <p:spPr>
          <a:xfrm>
            <a:off x="6096000" y="0"/>
            <a:ext cx="6096000" cy="6858000"/>
          </a:xfrm>
        </p:spPr>
        <p:txBody>
          <a:bodyPr tIns="72000"/>
          <a:lstStyle>
            <a:lvl1pPr marL="0" indent="0" algn="ctr">
              <a:spcBef>
                <a:spcPts val="0"/>
              </a:spcBef>
              <a:buFontTx/>
              <a:buNone/>
              <a:defRPr>
                <a:solidFill>
                  <a:schemeClr val="bg1"/>
                </a:solidFill>
              </a:defRPr>
            </a:lvl1pPr>
          </a:lstStyle>
          <a:p>
            <a:pPr marL="0" marR="0" lvl="0" indent="0" algn="ctr" defTabSz="911658" rtl="0" eaLnBrk="1" fontAlgn="auto" latinLnBrk="0" hangingPunct="1">
              <a:lnSpc>
                <a:spcPct val="100000"/>
              </a:lnSpc>
              <a:spcBef>
                <a:spcPts val="1800"/>
              </a:spcBef>
              <a:spcAft>
                <a:spcPts val="0"/>
              </a:spcAft>
              <a:buClrTx/>
              <a:buSzTx/>
              <a:buFontTx/>
              <a:buNone/>
              <a:tabLst/>
              <a:defRPr/>
            </a:pPr>
            <a:r>
              <a:rPr lang="da-DK" dirty="0"/>
              <a:t>Klik på rammen og indsæt billede, </a:t>
            </a:r>
            <a:br>
              <a:rPr lang="da-DK" dirty="0"/>
            </a:br>
            <a:r>
              <a:rPr lang="da-DK" dirty="0"/>
              <a:t>via fanen Indsæt, Billeder/Lagerbilleder </a:t>
            </a:r>
            <a:br>
              <a:rPr lang="da-DK" dirty="0"/>
            </a:br>
            <a:r>
              <a:rPr lang="da-DK" dirty="0"/>
              <a:t>eller via RN billedbank </a:t>
            </a:r>
          </a:p>
        </p:txBody>
      </p:sp>
      <p:sp>
        <p:nvSpPr>
          <p:cNvPr id="4" name="Bomærke hvid">
            <a:extLst>
              <a:ext uri="{FF2B5EF4-FFF2-40B4-BE49-F238E27FC236}">
                <a16:creationId xmlns:a16="http://schemas.microsoft.com/office/drawing/2014/main" id="{EEBF4AE4-760F-E356-C472-EE0E33FFB88E}"/>
              </a:ext>
            </a:extLst>
          </p:cNvPr>
          <p:cNvSpPr>
            <a:spLocks noGrp="1" noChangeAspect="1"/>
          </p:cNvSpPr>
          <p:nvPr>
            <p:ph type="body" sz="quarter" idx="55" hasCustomPrompt="1"/>
          </p:nvPr>
        </p:nvSpPr>
        <p:spPr>
          <a:xfrm>
            <a:off x="11466002"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2">
                    <a:alpha val="0"/>
                  </a:schemeClr>
                </a:solidFill>
              </a:defRPr>
            </a:lvl1pPr>
            <a:lvl2pPr>
              <a:defRPr sz="800"/>
            </a:lvl2pPr>
            <a:lvl3pPr>
              <a:defRPr sz="800"/>
            </a:lvl3pPr>
            <a:lvl4pPr>
              <a:defRPr sz="800"/>
            </a:lvl4pPr>
            <a:lvl5pPr>
              <a:defRPr sz="800"/>
            </a:lvl5pPr>
          </a:lstStyle>
          <a:p>
            <a:pPr lvl="0"/>
            <a:r>
              <a:rPr lang="da-DK" dirty="0"/>
              <a:t> </a:t>
            </a:r>
          </a:p>
        </p:txBody>
      </p:sp>
      <p:sp>
        <p:nvSpPr>
          <p:cNvPr id="6" name="Pladsholder til dato 5">
            <a:extLst>
              <a:ext uri="{FF2B5EF4-FFF2-40B4-BE49-F238E27FC236}">
                <a16:creationId xmlns:a16="http://schemas.microsoft.com/office/drawing/2014/main" id="{54FC2ECC-BED3-3D5A-2D48-1A6D692DB0B8}"/>
              </a:ext>
            </a:extLst>
          </p:cNvPr>
          <p:cNvSpPr>
            <a:spLocks noGrp="1"/>
          </p:cNvSpPr>
          <p:nvPr>
            <p:ph type="dt" sz="half" idx="56"/>
          </p:nvPr>
        </p:nvSpPr>
        <p:spPr/>
        <p:txBody>
          <a:bodyPr/>
          <a:lstStyle/>
          <a:p>
            <a:fld id="{54E0A626-36E7-4ACB-AE94-30B8AB1B2246}" type="datetimeFigureOut">
              <a:rPr lang="da-DK" smtClean="0"/>
              <a:pPr/>
              <a:t>02-04-2025</a:t>
            </a:fld>
            <a:endParaRPr lang="da-DK" dirty="0"/>
          </a:p>
        </p:txBody>
      </p:sp>
      <p:sp>
        <p:nvSpPr>
          <p:cNvPr id="7" name="Pladsholder til sidefod 6">
            <a:extLst>
              <a:ext uri="{FF2B5EF4-FFF2-40B4-BE49-F238E27FC236}">
                <a16:creationId xmlns:a16="http://schemas.microsoft.com/office/drawing/2014/main" id="{99B0EFEB-0D4E-609F-4060-B25C3609479A}"/>
              </a:ext>
            </a:extLst>
          </p:cNvPr>
          <p:cNvSpPr>
            <a:spLocks noGrp="1"/>
          </p:cNvSpPr>
          <p:nvPr>
            <p:ph type="ftr" sz="quarter" idx="57"/>
          </p:nvPr>
        </p:nvSpPr>
        <p:spPr/>
        <p:txBody>
          <a:bodyPr/>
          <a:lstStyle/>
          <a:p>
            <a:endParaRPr lang="da-DK" dirty="0"/>
          </a:p>
        </p:txBody>
      </p:sp>
      <p:sp>
        <p:nvSpPr>
          <p:cNvPr id="8" name="Pladsholder til slidenummer 7">
            <a:extLst>
              <a:ext uri="{FF2B5EF4-FFF2-40B4-BE49-F238E27FC236}">
                <a16:creationId xmlns:a16="http://schemas.microsoft.com/office/drawing/2014/main" id="{09E46E89-05C4-10DF-8BF1-5BCC5506D729}"/>
              </a:ext>
            </a:extLst>
          </p:cNvPr>
          <p:cNvSpPr>
            <a:spLocks noGrp="1"/>
          </p:cNvSpPr>
          <p:nvPr>
            <p:ph type="sldNum" sz="quarter" idx="58"/>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5631294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collage">
    <p:bg>
      <p:bgRef idx="1001">
        <a:schemeClr val="bg1"/>
      </p:bgRef>
    </p:bg>
    <p:spTree>
      <p:nvGrpSpPr>
        <p:cNvPr id="1" name=""/>
        <p:cNvGrpSpPr/>
        <p:nvPr/>
      </p:nvGrpSpPr>
      <p:grpSpPr>
        <a:xfrm>
          <a:off x="0" y="0"/>
          <a:ext cx="0" cy="0"/>
          <a:chOff x="0" y="0"/>
          <a:chExt cx="0" cy="0"/>
        </a:xfrm>
      </p:grpSpPr>
      <p:sp>
        <p:nvSpPr>
          <p:cNvPr id="5" name="Billede 1">
            <a:extLst>
              <a:ext uri="{FF2B5EF4-FFF2-40B4-BE49-F238E27FC236}">
                <a16:creationId xmlns:a16="http://schemas.microsoft.com/office/drawing/2014/main" id="{6667D45F-D2BB-7C49-F526-81C7428038E0}"/>
              </a:ext>
            </a:extLst>
          </p:cNvPr>
          <p:cNvSpPr>
            <a:spLocks noGrp="1"/>
          </p:cNvSpPr>
          <p:nvPr>
            <p:ph type="pic" sz="quarter" idx="45" hasCustomPrompt="1"/>
          </p:nvPr>
        </p:nvSpPr>
        <p:spPr>
          <a:xfrm>
            <a:off x="-1" y="0"/>
            <a:ext cx="6048000" cy="6858000"/>
          </a:xfrm>
          <a:ln w="28575">
            <a:noFill/>
          </a:ln>
        </p:spPr>
        <p:txBody>
          <a:bodyPr lIns="360000" tIns="72000" rIns="360000"/>
          <a:lstStyle>
            <a:lvl1pPr marL="0" indent="0" algn="ctr">
              <a:spcBef>
                <a:spcPts val="0"/>
              </a:spcBef>
              <a:buFont typeface="+mj-lt"/>
              <a:buNone/>
              <a:defRPr sz="1400"/>
            </a:lvl1pPr>
          </a:lstStyle>
          <a:p>
            <a:pPr marL="0" marR="0" lvl="0" indent="0" algn="ctr" defTabSz="911658" rtl="0" eaLnBrk="1" fontAlgn="auto" latinLnBrk="0" hangingPunct="1">
              <a:lnSpc>
                <a:spcPct val="100000"/>
              </a:lnSpc>
              <a:spcBef>
                <a:spcPts val="0"/>
              </a:spcBef>
              <a:spcAft>
                <a:spcPts val="0"/>
              </a:spcAft>
              <a:buClrTx/>
              <a:buSzTx/>
              <a:buFont typeface="+mj-lt"/>
              <a:buNone/>
              <a:tabLst/>
              <a:defRPr/>
            </a:pPr>
            <a:r>
              <a:rPr lang="da-DK" dirty="0"/>
              <a:t>Klik på rammen og indsæt billede, via fanen Indsæt, Billeder/Lagerbilleder eller via RN billedbank </a:t>
            </a:r>
          </a:p>
        </p:txBody>
      </p:sp>
      <p:sp>
        <p:nvSpPr>
          <p:cNvPr id="10" name="Titel">
            <a:extLst>
              <a:ext uri="{FF2B5EF4-FFF2-40B4-BE49-F238E27FC236}">
                <a16:creationId xmlns:a16="http://schemas.microsoft.com/office/drawing/2014/main" id="{BBDAE28C-A9BD-EE11-2E38-28E57F87DE96}"/>
              </a:ext>
            </a:extLst>
          </p:cNvPr>
          <p:cNvSpPr>
            <a:spLocks noGrp="1"/>
          </p:cNvSpPr>
          <p:nvPr>
            <p:ph type="body" idx="50" hasCustomPrompt="1"/>
          </p:nvPr>
        </p:nvSpPr>
        <p:spPr>
          <a:xfrm>
            <a:off x="2" y="5049838"/>
            <a:ext cx="5351463" cy="1439862"/>
          </a:xfrm>
          <a:prstGeom prst="rect">
            <a:avLst/>
          </a:prstGeom>
          <a:solidFill>
            <a:schemeClr val="tx2"/>
          </a:solidFill>
        </p:spPr>
        <p:txBody>
          <a:bodyPr lIns="216000" tIns="216000" rIns="216000" bIns="216000" rtlCol="0" anchor="ctr" anchorCtr="0">
            <a:noAutofit/>
          </a:bodyPr>
          <a:lstStyle>
            <a:lvl1pPr marL="0" indent="0" algn="l">
              <a:lnSpc>
                <a:spcPct val="90000"/>
              </a:lnSpc>
              <a:spcBef>
                <a:spcPts val="0"/>
              </a:spcBef>
              <a:buNone/>
              <a:defRPr sz="3200" b="1" baseline="0">
                <a:solidFill>
                  <a:schemeClr val="bg1"/>
                </a:solidFill>
                <a:latin typeface="+mj-lt"/>
                <a:ea typeface="Source Sans Pro" panose="020B05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r>
              <a:rPr lang="da-DK" dirty="0"/>
              <a:t>Klik for at tilføje titel</a:t>
            </a:r>
          </a:p>
        </p:txBody>
      </p:sp>
      <p:sp>
        <p:nvSpPr>
          <p:cNvPr id="6" name="Billede 2">
            <a:extLst>
              <a:ext uri="{FF2B5EF4-FFF2-40B4-BE49-F238E27FC236}">
                <a16:creationId xmlns:a16="http://schemas.microsoft.com/office/drawing/2014/main" id="{728790CD-2D65-7FDA-B3C1-192DB43D9E94}"/>
              </a:ext>
            </a:extLst>
          </p:cNvPr>
          <p:cNvSpPr>
            <a:spLocks noGrp="1"/>
          </p:cNvSpPr>
          <p:nvPr>
            <p:ph type="pic" sz="quarter" idx="46" hasCustomPrompt="1"/>
          </p:nvPr>
        </p:nvSpPr>
        <p:spPr>
          <a:xfrm>
            <a:off x="6145200" y="0"/>
            <a:ext cx="6048000" cy="3380400"/>
          </a:xfrm>
          <a:ln w="28575">
            <a:noFill/>
          </a:ln>
        </p:spPr>
        <p:txBody>
          <a:bodyPr lIns="360000" tIns="72000" rIns="360000"/>
          <a:lstStyle>
            <a:lvl1pPr marL="0" indent="0" algn="ctr">
              <a:spcBef>
                <a:spcPts val="0"/>
              </a:spcBef>
              <a:buFont typeface="+mj-lt"/>
              <a:buNone/>
              <a:defRPr sz="1400"/>
            </a:lvl1pPr>
          </a:lstStyle>
          <a:p>
            <a:pPr marL="0" marR="0" lvl="0" indent="0" algn="ctr" defTabSz="911658" rtl="0" eaLnBrk="1" fontAlgn="auto" latinLnBrk="0" hangingPunct="1">
              <a:lnSpc>
                <a:spcPct val="100000"/>
              </a:lnSpc>
              <a:spcBef>
                <a:spcPts val="0"/>
              </a:spcBef>
              <a:spcAft>
                <a:spcPts val="0"/>
              </a:spcAft>
              <a:buClrTx/>
              <a:buSzTx/>
              <a:buFont typeface="+mj-lt"/>
              <a:buNone/>
              <a:tabLst/>
              <a:defRPr/>
            </a:pPr>
            <a:r>
              <a:rPr lang="da-DK" dirty="0"/>
              <a:t>Klik på rammen og indsæt billede, via fanen Indsæt, Billeder/Lagerbilleder eller via RN billedbank </a:t>
            </a:r>
          </a:p>
        </p:txBody>
      </p:sp>
      <p:sp>
        <p:nvSpPr>
          <p:cNvPr id="9" name="Billede 3">
            <a:extLst>
              <a:ext uri="{FF2B5EF4-FFF2-40B4-BE49-F238E27FC236}">
                <a16:creationId xmlns:a16="http://schemas.microsoft.com/office/drawing/2014/main" id="{63AD884D-8B90-76FC-3D88-D3AC0E2401CD}"/>
              </a:ext>
            </a:extLst>
          </p:cNvPr>
          <p:cNvSpPr>
            <a:spLocks noGrp="1"/>
          </p:cNvSpPr>
          <p:nvPr>
            <p:ph type="pic" sz="quarter" idx="48" hasCustomPrompt="1"/>
          </p:nvPr>
        </p:nvSpPr>
        <p:spPr>
          <a:xfrm>
            <a:off x="6144003" y="3477600"/>
            <a:ext cx="2977200" cy="3380400"/>
          </a:xfrm>
          <a:ln w="28575">
            <a:noFill/>
          </a:ln>
        </p:spPr>
        <p:txBody>
          <a:bodyPr tIns="72000"/>
          <a:lstStyle>
            <a:lvl1pPr marL="0" indent="0" algn="ctr">
              <a:spcBef>
                <a:spcPts val="0"/>
              </a:spcBef>
              <a:buFont typeface="+mj-lt"/>
              <a:buNone/>
              <a:defRPr sz="1400"/>
            </a:lvl1pPr>
          </a:lstStyle>
          <a:p>
            <a:pPr marL="0" marR="0" lvl="0" indent="0" algn="ctr" defTabSz="911658" rtl="0" eaLnBrk="1" fontAlgn="auto" latinLnBrk="0" hangingPunct="1">
              <a:lnSpc>
                <a:spcPct val="100000"/>
              </a:lnSpc>
              <a:spcBef>
                <a:spcPts val="0"/>
              </a:spcBef>
              <a:spcAft>
                <a:spcPts val="0"/>
              </a:spcAft>
              <a:buClrTx/>
              <a:buSzTx/>
              <a:buFont typeface="+mj-lt"/>
              <a:buNone/>
              <a:tabLst/>
              <a:defRPr/>
            </a:pPr>
            <a:r>
              <a:rPr lang="da-DK" dirty="0"/>
              <a:t>Klik på rammen og indsæt billede, via fanen Indsæt, Billeder/Lagerbilleder eller via RN billedbank </a:t>
            </a:r>
          </a:p>
        </p:txBody>
      </p:sp>
      <p:sp>
        <p:nvSpPr>
          <p:cNvPr id="8" name="Billede 4">
            <a:extLst>
              <a:ext uri="{FF2B5EF4-FFF2-40B4-BE49-F238E27FC236}">
                <a16:creationId xmlns:a16="http://schemas.microsoft.com/office/drawing/2014/main" id="{802EBC04-65F1-258D-5053-DEF7B0F93051}"/>
              </a:ext>
            </a:extLst>
          </p:cNvPr>
          <p:cNvSpPr>
            <a:spLocks noGrp="1"/>
          </p:cNvSpPr>
          <p:nvPr>
            <p:ph type="pic" sz="quarter" idx="47" hasCustomPrompt="1"/>
          </p:nvPr>
        </p:nvSpPr>
        <p:spPr>
          <a:xfrm>
            <a:off x="9219600" y="3477600"/>
            <a:ext cx="2973600" cy="3380400"/>
          </a:xfrm>
          <a:ln w="28575">
            <a:noFill/>
          </a:ln>
        </p:spPr>
        <p:txBody>
          <a:bodyPr tIns="72000"/>
          <a:lstStyle>
            <a:lvl1pPr marL="0" indent="0" algn="ctr">
              <a:spcBef>
                <a:spcPts val="0"/>
              </a:spcBef>
              <a:buFontTx/>
              <a:buNone/>
              <a:defRPr sz="1400"/>
            </a:lvl1pPr>
          </a:lstStyle>
          <a:p>
            <a:pPr marL="0" marR="0" lvl="0" indent="0" algn="ctr" defTabSz="911658" rtl="0" eaLnBrk="1" fontAlgn="auto" latinLnBrk="0" hangingPunct="1">
              <a:lnSpc>
                <a:spcPct val="100000"/>
              </a:lnSpc>
              <a:spcBef>
                <a:spcPts val="0"/>
              </a:spcBef>
              <a:spcAft>
                <a:spcPts val="0"/>
              </a:spcAft>
              <a:buClrTx/>
              <a:buSzTx/>
              <a:buFontTx/>
              <a:buNone/>
              <a:tabLst/>
              <a:defRPr/>
            </a:pPr>
            <a:r>
              <a:rPr lang="da-DK" dirty="0"/>
              <a:t>Klik på rammen og indsæt billede, via fanen Indsæt, Billeder/Lagerbilleder eller via RN billedbank </a:t>
            </a:r>
          </a:p>
        </p:txBody>
      </p:sp>
      <p:sp>
        <p:nvSpPr>
          <p:cNvPr id="2" name="Bomærke sort">
            <a:extLst>
              <a:ext uri="{FF2B5EF4-FFF2-40B4-BE49-F238E27FC236}">
                <a16:creationId xmlns:a16="http://schemas.microsoft.com/office/drawing/2014/main" id="{CED72036-71D9-E61C-34F9-6FCE35CB072C}"/>
              </a:ext>
            </a:extLst>
          </p:cNvPr>
          <p:cNvSpPr>
            <a:spLocks noGrp="1" noChangeAspect="1"/>
          </p:cNvSpPr>
          <p:nvPr>
            <p:ph type="body" sz="quarter" idx="55" hasCustomPrompt="1"/>
          </p:nvPr>
        </p:nvSpPr>
        <p:spPr>
          <a:xfrm>
            <a:off x="11466002"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2">
                    <a:alpha val="0"/>
                  </a:schemeClr>
                </a:solidFill>
              </a:defRPr>
            </a:lvl1pPr>
            <a:lvl2pPr>
              <a:defRPr sz="800"/>
            </a:lvl2pPr>
            <a:lvl3pPr>
              <a:defRPr sz="800"/>
            </a:lvl3pPr>
            <a:lvl4pPr>
              <a:defRPr sz="800"/>
            </a:lvl4pPr>
            <a:lvl5pPr>
              <a:defRPr sz="800"/>
            </a:lvl5pPr>
          </a:lstStyle>
          <a:p>
            <a:pPr lvl="0"/>
            <a:r>
              <a:rPr lang="da-DK" dirty="0"/>
              <a:t> </a:t>
            </a:r>
          </a:p>
        </p:txBody>
      </p:sp>
      <p:sp>
        <p:nvSpPr>
          <p:cNvPr id="3" name="Pladsholder til dato 2">
            <a:extLst>
              <a:ext uri="{FF2B5EF4-FFF2-40B4-BE49-F238E27FC236}">
                <a16:creationId xmlns:a16="http://schemas.microsoft.com/office/drawing/2014/main" id="{0C83B281-B899-158D-E869-18C4DE892DEF}"/>
              </a:ext>
            </a:extLst>
          </p:cNvPr>
          <p:cNvSpPr>
            <a:spLocks noGrp="1"/>
          </p:cNvSpPr>
          <p:nvPr>
            <p:ph type="dt" sz="half" idx="56"/>
          </p:nvPr>
        </p:nvSpPr>
        <p:spPr/>
        <p:txBody>
          <a:bodyPr/>
          <a:lstStyle/>
          <a:p>
            <a:fld id="{54E0A626-36E7-4ACB-AE94-30B8AB1B2246}" type="datetimeFigureOut">
              <a:rPr lang="da-DK" smtClean="0"/>
              <a:pPr/>
              <a:t>02-04-2025</a:t>
            </a:fld>
            <a:endParaRPr lang="da-DK" dirty="0"/>
          </a:p>
        </p:txBody>
      </p:sp>
      <p:sp>
        <p:nvSpPr>
          <p:cNvPr id="4" name="Pladsholder til sidefod 3">
            <a:extLst>
              <a:ext uri="{FF2B5EF4-FFF2-40B4-BE49-F238E27FC236}">
                <a16:creationId xmlns:a16="http://schemas.microsoft.com/office/drawing/2014/main" id="{737BF4D4-61EF-FE58-2FE3-332203996026}"/>
              </a:ext>
            </a:extLst>
          </p:cNvPr>
          <p:cNvSpPr>
            <a:spLocks noGrp="1"/>
          </p:cNvSpPr>
          <p:nvPr>
            <p:ph type="ftr" sz="quarter" idx="57"/>
          </p:nvPr>
        </p:nvSpPr>
        <p:spPr/>
        <p:txBody>
          <a:bodyPr/>
          <a:lstStyle/>
          <a:p>
            <a:endParaRPr lang="da-DK" dirty="0"/>
          </a:p>
        </p:txBody>
      </p:sp>
      <p:sp>
        <p:nvSpPr>
          <p:cNvPr id="7" name="Pladsholder til slidenummer 6">
            <a:extLst>
              <a:ext uri="{FF2B5EF4-FFF2-40B4-BE49-F238E27FC236}">
                <a16:creationId xmlns:a16="http://schemas.microsoft.com/office/drawing/2014/main" id="{D2A4EC04-9D74-A32C-FE1F-1965774C4A7C}"/>
              </a:ext>
            </a:extLst>
          </p:cNvPr>
          <p:cNvSpPr>
            <a:spLocks noGrp="1"/>
          </p:cNvSpPr>
          <p:nvPr>
            <p:ph type="sldNum" sz="quarter" idx="58"/>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21198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p:bg>
      <p:bgRef idx="1001">
        <a:schemeClr val="bg1"/>
      </p:bgRef>
    </p:bg>
    <p:spTree>
      <p:nvGrpSpPr>
        <p:cNvPr id="1" name=""/>
        <p:cNvGrpSpPr/>
        <p:nvPr/>
      </p:nvGrpSpPr>
      <p:grpSpPr>
        <a:xfrm>
          <a:off x="0" y="0"/>
          <a:ext cx="0" cy="0"/>
          <a:chOff x="0" y="0"/>
          <a:chExt cx="0" cy="0"/>
        </a:xfrm>
      </p:grpSpPr>
      <p:sp>
        <p:nvSpPr>
          <p:cNvPr id="8" name="Billede">
            <a:extLst>
              <a:ext uri="{FF2B5EF4-FFF2-40B4-BE49-F238E27FC236}">
                <a16:creationId xmlns:a16="http://schemas.microsoft.com/office/drawing/2014/main" id="{B1E0B320-12DC-463A-A3BF-05A4867697A2}"/>
              </a:ext>
            </a:extLst>
          </p:cNvPr>
          <p:cNvSpPr>
            <a:spLocks noGrp="1"/>
          </p:cNvSpPr>
          <p:nvPr>
            <p:ph type="pic" sz="quarter" idx="14" hasCustomPrompt="1"/>
          </p:nvPr>
        </p:nvSpPr>
        <p:spPr>
          <a:xfrm>
            <a:off x="0" y="0"/>
            <a:ext cx="12192000" cy="6858000"/>
          </a:xfrm>
          <a:prstGeom prst="rect">
            <a:avLst/>
          </a:prstGeom>
          <a:noFill/>
        </p:spPr>
        <p:txBody>
          <a:bodyPr tIns="72000" anchor="t" anchorCtr="0"/>
          <a:lstStyle>
            <a:lvl1pPr marL="0" indent="0" algn="ctr">
              <a:spcBef>
                <a:spcPts val="0"/>
              </a:spcBef>
              <a:buNone/>
              <a:defRPr sz="1800" baseline="0">
                <a:solidFill>
                  <a:schemeClr val="tx2"/>
                </a:solidFill>
              </a:defRPr>
            </a:lvl1pPr>
          </a:lstStyle>
          <a:p>
            <a:r>
              <a:rPr lang="da-DK" dirty="0"/>
              <a:t>Klik på rammen og indsæt billede, </a:t>
            </a:r>
            <a:br>
              <a:rPr lang="da-DK" dirty="0"/>
            </a:br>
            <a:r>
              <a:rPr lang="da-DK" dirty="0"/>
              <a:t>via fanen Indsæt, Billeder/Lagerbilleder </a:t>
            </a:r>
            <a:br>
              <a:rPr lang="da-DK" dirty="0"/>
            </a:br>
            <a:r>
              <a:rPr lang="da-DK" dirty="0"/>
              <a:t>eller via RN billedbank </a:t>
            </a:r>
          </a:p>
        </p:txBody>
      </p:sp>
      <p:sp>
        <p:nvSpPr>
          <p:cNvPr id="9" name="Titel">
            <a:extLst>
              <a:ext uri="{FF2B5EF4-FFF2-40B4-BE49-F238E27FC236}">
                <a16:creationId xmlns:a16="http://schemas.microsoft.com/office/drawing/2014/main" id="{4FED2163-9608-467E-8D72-F68999E0B86C}"/>
              </a:ext>
            </a:extLst>
          </p:cNvPr>
          <p:cNvSpPr>
            <a:spLocks noGrp="1"/>
          </p:cNvSpPr>
          <p:nvPr>
            <p:ph type="body" idx="50" hasCustomPrompt="1"/>
          </p:nvPr>
        </p:nvSpPr>
        <p:spPr>
          <a:xfrm>
            <a:off x="2" y="5049838"/>
            <a:ext cx="5351463" cy="1439862"/>
          </a:xfrm>
          <a:prstGeom prst="rect">
            <a:avLst/>
          </a:prstGeom>
          <a:solidFill>
            <a:schemeClr val="tx2"/>
          </a:solidFill>
        </p:spPr>
        <p:txBody>
          <a:bodyPr lIns="216000" tIns="216000" rIns="216000" bIns="216000" rtlCol="0" anchor="ctr" anchorCtr="0">
            <a:noAutofit/>
          </a:bodyPr>
          <a:lstStyle>
            <a:lvl1pPr marL="0" indent="0" algn="l">
              <a:lnSpc>
                <a:spcPct val="90000"/>
              </a:lnSpc>
              <a:spcBef>
                <a:spcPts val="0"/>
              </a:spcBef>
              <a:buNone/>
              <a:defRPr sz="3200" b="1" baseline="0">
                <a:solidFill>
                  <a:schemeClr val="bg1"/>
                </a:solidFill>
                <a:latin typeface="+mj-lt"/>
                <a:ea typeface="Source Sans Pro" panose="020B05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r>
              <a:rPr lang="da-DK" dirty="0"/>
              <a:t>Klik for at tilføje titel</a:t>
            </a:r>
          </a:p>
        </p:txBody>
      </p:sp>
      <p:sp>
        <p:nvSpPr>
          <p:cNvPr id="5" name="Bomærke sort">
            <a:extLst>
              <a:ext uri="{FF2B5EF4-FFF2-40B4-BE49-F238E27FC236}">
                <a16:creationId xmlns:a16="http://schemas.microsoft.com/office/drawing/2014/main" id="{65ED2B00-359A-B52A-5AB4-965748995C95}"/>
              </a:ext>
            </a:extLst>
          </p:cNvPr>
          <p:cNvSpPr>
            <a:spLocks noGrp="1" noChangeAspect="1"/>
          </p:cNvSpPr>
          <p:nvPr>
            <p:ph type="body" sz="quarter" idx="55" hasCustomPrompt="1"/>
          </p:nvPr>
        </p:nvSpPr>
        <p:spPr>
          <a:xfrm>
            <a:off x="11466002"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2">
                    <a:alpha val="0"/>
                  </a:schemeClr>
                </a:solidFill>
              </a:defRPr>
            </a:lvl1pPr>
            <a:lvl2pPr>
              <a:defRPr sz="800"/>
            </a:lvl2pPr>
            <a:lvl3pPr>
              <a:defRPr sz="800"/>
            </a:lvl3pPr>
            <a:lvl4pPr>
              <a:defRPr sz="800"/>
            </a:lvl4pPr>
            <a:lvl5pPr>
              <a:defRPr sz="800"/>
            </a:lvl5pPr>
          </a:lstStyle>
          <a:p>
            <a:pPr lvl="0"/>
            <a:r>
              <a:rPr lang="da-DK" dirty="0"/>
              <a:t> </a:t>
            </a:r>
          </a:p>
        </p:txBody>
      </p:sp>
      <p:sp>
        <p:nvSpPr>
          <p:cNvPr id="2" name="Pladsholder til dato 1">
            <a:extLst>
              <a:ext uri="{FF2B5EF4-FFF2-40B4-BE49-F238E27FC236}">
                <a16:creationId xmlns:a16="http://schemas.microsoft.com/office/drawing/2014/main" id="{175A5917-29DC-427A-E645-14B91817E19C}"/>
              </a:ext>
            </a:extLst>
          </p:cNvPr>
          <p:cNvSpPr>
            <a:spLocks noGrp="1"/>
          </p:cNvSpPr>
          <p:nvPr>
            <p:ph type="dt" sz="half" idx="56"/>
          </p:nvPr>
        </p:nvSpPr>
        <p:spPr/>
        <p:txBody>
          <a:bodyPr/>
          <a:lstStyle/>
          <a:p>
            <a:fld id="{54E0A626-36E7-4ACB-AE94-30B8AB1B2246}" type="datetimeFigureOut">
              <a:rPr lang="da-DK" smtClean="0"/>
              <a:pPr/>
              <a:t>02-04-2025</a:t>
            </a:fld>
            <a:endParaRPr lang="da-DK" dirty="0"/>
          </a:p>
        </p:txBody>
      </p:sp>
      <p:sp>
        <p:nvSpPr>
          <p:cNvPr id="3" name="Pladsholder til sidefod 2">
            <a:extLst>
              <a:ext uri="{FF2B5EF4-FFF2-40B4-BE49-F238E27FC236}">
                <a16:creationId xmlns:a16="http://schemas.microsoft.com/office/drawing/2014/main" id="{9D13E53F-FC50-A0C2-8134-41C7C55C3D04}"/>
              </a:ext>
            </a:extLst>
          </p:cNvPr>
          <p:cNvSpPr>
            <a:spLocks noGrp="1"/>
          </p:cNvSpPr>
          <p:nvPr>
            <p:ph type="ftr" sz="quarter" idx="57"/>
          </p:nvPr>
        </p:nvSpPr>
        <p:spPr/>
        <p:txBody>
          <a:bodyPr/>
          <a:lstStyle/>
          <a:p>
            <a:endParaRPr lang="da-DK" dirty="0"/>
          </a:p>
        </p:txBody>
      </p:sp>
      <p:sp>
        <p:nvSpPr>
          <p:cNvPr id="4" name="Pladsholder til slidenummer 3">
            <a:extLst>
              <a:ext uri="{FF2B5EF4-FFF2-40B4-BE49-F238E27FC236}">
                <a16:creationId xmlns:a16="http://schemas.microsoft.com/office/drawing/2014/main" id="{ABC1B29D-E235-3269-E2ED-46EF6A77CC64}"/>
              </a:ext>
            </a:extLst>
          </p:cNvPr>
          <p:cNvSpPr>
            <a:spLocks noGrp="1"/>
          </p:cNvSpPr>
          <p:nvPr>
            <p:ph type="sldNum" sz="quarter" idx="58"/>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961814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p:bg>
      <p:bgRef idx="1001">
        <a:schemeClr val="bg1"/>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E8D9C38-13FD-A6B5-DCBE-C9A5B4BE8484}"/>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200" b="0" spc="0" baseline="0">
                <a:solidFill>
                  <a:schemeClr val="tx2"/>
                </a:solidFill>
                <a:latin typeface="+mj-lt"/>
                <a:ea typeface="Source Sans Pro Black" panose="020B0803030403020204" pitchFamily="34" charset="0"/>
              </a:defRPr>
            </a:lvl1pPr>
          </a:lstStyle>
          <a:p>
            <a:r>
              <a:rPr lang="da-DK" dirty="0"/>
              <a:t>Klik for at tilføje titel</a:t>
            </a:r>
          </a:p>
        </p:txBody>
      </p:sp>
      <p:pic>
        <p:nvPicPr>
          <p:cNvPr id="2" name="Bomærke sort">
            <a:extLst>
              <a:ext uri="{FF2B5EF4-FFF2-40B4-BE49-F238E27FC236}">
                <a16:creationId xmlns:a16="http://schemas.microsoft.com/office/drawing/2014/main" id="{3F70BA47-9863-D761-7A6C-3B5DC1593E14}"/>
              </a:ext>
            </a:extLst>
          </p:cNvPr>
          <p:cNvPicPr>
            <a:picLocks noChangeAspect="1"/>
          </p:cNvPicPr>
          <p:nvPr userDrawn="1"/>
        </p:nvPicPr>
        <p:blipFill>
          <a:blip r:embed="rId2"/>
          <a:srcRect/>
          <a:stretch/>
        </p:blipFill>
        <p:spPr>
          <a:xfrm>
            <a:off x="11466002" y="360000"/>
            <a:ext cx="360000" cy="360000"/>
          </a:xfrm>
          <a:prstGeom prst="rect">
            <a:avLst/>
          </a:prstGeom>
        </p:spPr>
      </p:pic>
      <p:sp>
        <p:nvSpPr>
          <p:cNvPr id="3" name="Pladsholder til dato 2">
            <a:extLst>
              <a:ext uri="{FF2B5EF4-FFF2-40B4-BE49-F238E27FC236}">
                <a16:creationId xmlns:a16="http://schemas.microsoft.com/office/drawing/2014/main" id="{BF25BB89-C37D-CF57-3F49-35A9B0E60A4D}"/>
              </a:ext>
            </a:extLst>
          </p:cNvPr>
          <p:cNvSpPr>
            <a:spLocks noGrp="1"/>
          </p:cNvSpPr>
          <p:nvPr>
            <p:ph type="dt" sz="half" idx="10"/>
          </p:nvPr>
        </p:nvSpPr>
        <p:spPr/>
        <p:txBody>
          <a:bodyPr/>
          <a:lstStyle/>
          <a:p>
            <a:fld id="{54E0A626-36E7-4ACB-AE94-30B8AB1B2246}" type="datetimeFigureOut">
              <a:rPr lang="da-DK" smtClean="0"/>
              <a:pPr/>
              <a:t>02-04-2025</a:t>
            </a:fld>
            <a:endParaRPr lang="da-DK" dirty="0"/>
          </a:p>
        </p:txBody>
      </p:sp>
      <p:sp>
        <p:nvSpPr>
          <p:cNvPr id="5" name="Pladsholder til sidefod 4">
            <a:extLst>
              <a:ext uri="{FF2B5EF4-FFF2-40B4-BE49-F238E27FC236}">
                <a16:creationId xmlns:a16="http://schemas.microsoft.com/office/drawing/2014/main" id="{6B9FC7B9-1D59-92F7-1769-C589496983BF}"/>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013C9169-D0DA-2566-2CC5-BEDA49587630}"/>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64370513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pic>
        <p:nvPicPr>
          <p:cNvPr id="2" name="Bomærke sort">
            <a:extLst>
              <a:ext uri="{FF2B5EF4-FFF2-40B4-BE49-F238E27FC236}">
                <a16:creationId xmlns:a16="http://schemas.microsoft.com/office/drawing/2014/main" id="{5E78CED2-7732-FCDF-1A92-A525ED17223B}"/>
              </a:ext>
            </a:extLst>
          </p:cNvPr>
          <p:cNvPicPr>
            <a:picLocks noChangeAspect="1"/>
          </p:cNvPicPr>
          <p:nvPr userDrawn="1"/>
        </p:nvPicPr>
        <p:blipFill>
          <a:blip r:embed="rId2"/>
          <a:srcRect/>
          <a:stretch/>
        </p:blipFill>
        <p:spPr>
          <a:xfrm>
            <a:off x="11466002" y="360000"/>
            <a:ext cx="360000" cy="360000"/>
          </a:xfrm>
          <a:prstGeom prst="rect">
            <a:avLst/>
          </a:prstGeom>
        </p:spPr>
      </p:pic>
      <p:sp>
        <p:nvSpPr>
          <p:cNvPr id="3" name="Pladsholder til dato 2">
            <a:extLst>
              <a:ext uri="{FF2B5EF4-FFF2-40B4-BE49-F238E27FC236}">
                <a16:creationId xmlns:a16="http://schemas.microsoft.com/office/drawing/2014/main" id="{45F6C38C-C3B3-9CB8-9EEB-9FAA31AC99F8}"/>
              </a:ext>
            </a:extLst>
          </p:cNvPr>
          <p:cNvSpPr>
            <a:spLocks noGrp="1"/>
          </p:cNvSpPr>
          <p:nvPr>
            <p:ph type="dt" sz="half" idx="10"/>
          </p:nvPr>
        </p:nvSpPr>
        <p:spPr/>
        <p:txBody>
          <a:bodyPr/>
          <a:lstStyle/>
          <a:p>
            <a:fld id="{54E0A626-36E7-4ACB-AE94-30B8AB1B2246}" type="datetimeFigureOut">
              <a:rPr lang="da-DK" smtClean="0"/>
              <a:pPr/>
              <a:t>02-04-2025</a:t>
            </a:fld>
            <a:endParaRPr lang="da-DK" dirty="0"/>
          </a:p>
        </p:txBody>
      </p:sp>
      <p:sp>
        <p:nvSpPr>
          <p:cNvPr id="4" name="Pladsholder til sidefod 3">
            <a:extLst>
              <a:ext uri="{FF2B5EF4-FFF2-40B4-BE49-F238E27FC236}">
                <a16:creationId xmlns:a16="http://schemas.microsoft.com/office/drawing/2014/main" id="{6F95D68D-3C44-3DB3-97D4-3295EAD5E737}"/>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7225E311-96D1-8D40-8F0E-69F08D87CCF5}"/>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417513127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12" name="Tak for i dag Translations" descr="{&quot;templafy&quot;:{&quot;id&quot;:&quot;dcddf23d-9b22-4581-aa98-b8f9bbcbf9bd&quot;}}" hidden="1" title="Translations.Takforidag">
            <a:extLst>
              <a:ext uri="{FF2B5EF4-FFF2-40B4-BE49-F238E27FC236}">
                <a16:creationId xmlns:a16="http://schemas.microsoft.com/office/drawing/2014/main" id="{8CBD74E0-6305-475D-BCD0-58CD5735ED64}"/>
              </a:ext>
            </a:extLst>
          </p:cNvPr>
          <p:cNvSpPr/>
          <p:nvPr userDrawn="1"/>
        </p:nvSpPr>
        <p:spPr>
          <a:xfrm>
            <a:off x="2100263" y="2312989"/>
            <a:ext cx="7991476" cy="1116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lnSpc>
                <a:spcPct val="100000"/>
              </a:lnSpc>
            </a:pPr>
            <a:r>
              <a:rPr lang="da-DK" sz="6586" b="1" cap="none" spc="0" baseline="0" dirty="0">
                <a:solidFill>
                  <a:schemeClr val="tx1"/>
                </a:solidFill>
                <a:latin typeface="+mn-lt"/>
                <a:ea typeface="Source Sans Pro" panose="020B0503030403020204" pitchFamily="34" charset="0"/>
              </a:rPr>
              <a:t>Tak for i dag</a:t>
            </a:r>
          </a:p>
        </p:txBody>
      </p:sp>
      <p:pic>
        <p:nvPicPr>
          <p:cNvPr id="16" name="Logo sort" descr="{&quot;templafy&quot;:{&quot;id&quot;:&quot;5aa7b2cf-a3b1-47a2-9de5-a21b6f22c4fb&quot;}}">
            <a:extLst>
              <a:ext uri="{FF2B5EF4-FFF2-40B4-BE49-F238E27FC236}">
                <a16:creationId xmlns:a16="http://schemas.microsoft.com/office/drawing/2014/main" id="{18843A86-4A55-291B-91FA-B83E8EB88ED5}"/>
              </a:ext>
            </a:extLst>
          </p:cNvPr>
          <p:cNvPicPr>
            <a:picLocks noChangeAspect="1"/>
          </p:cNvPicPr>
          <p:nvPr userDrawn="1"/>
        </p:nvPicPr>
        <p:blipFill>
          <a:blip r:embed="rId2"/>
          <a:stretch>
            <a:fillRect/>
          </a:stretch>
        </p:blipFill>
        <p:spPr>
          <a:xfrm>
            <a:off x="4" y="4"/>
            <a:ext cx="7042773" cy="1080135"/>
          </a:xfrm>
          <a:prstGeom prst="rect">
            <a:avLst/>
          </a:prstGeom>
        </p:spPr>
      </p:pic>
      <p:sp>
        <p:nvSpPr>
          <p:cNvPr id="4" name="Telefon brugerprofil" descr="{&quot;templafy&quot;:{&quot;id&quot;:&quot;e7c145ae-3141-48be-9199-417f04e2cb01&quot;}}" title="UserProfile.Clinic">
            <a:extLst>
              <a:ext uri="{FF2B5EF4-FFF2-40B4-BE49-F238E27FC236}">
                <a16:creationId xmlns:a16="http://schemas.microsoft.com/office/drawing/2014/main" id="{43ADC40F-2CA4-FC6B-F626-85FFE2334FF3}"/>
              </a:ext>
            </a:extLst>
          </p:cNvPr>
          <p:cNvSpPr/>
          <p:nvPr userDrawn="1"/>
        </p:nvSpPr>
        <p:spPr>
          <a:xfrm>
            <a:off x="1170168" y="63169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da-DK" sz="1596" baseline="0" dirty="0">
              <a:solidFill>
                <a:schemeClr val="tx2"/>
              </a:solidFill>
              <a:latin typeface="+mn-lt"/>
              <a:ea typeface="Source Sans Pro" panose="020B0503030403020204" pitchFamily="34" charset="0"/>
            </a:endParaRPr>
          </a:p>
        </p:txBody>
      </p:sp>
      <p:sp>
        <p:nvSpPr>
          <p:cNvPr id="5" name="Email brugerprofil" descr="{&quot;templafy&quot;:{&quot;id&quot;:&quot;0dc5e15c-196f-4606-a6c3-b2b7f7c567eb&quot;}}" title="UserProfile.Clinic">
            <a:extLst>
              <a:ext uri="{FF2B5EF4-FFF2-40B4-BE49-F238E27FC236}">
                <a16:creationId xmlns:a16="http://schemas.microsoft.com/office/drawing/2014/main" id="{D77FCE63-6235-11ED-7000-3FFAEDEE539D}"/>
              </a:ext>
            </a:extLst>
          </p:cNvPr>
          <p:cNvSpPr/>
          <p:nvPr userDrawn="1"/>
        </p:nvSpPr>
        <p:spPr>
          <a:xfrm>
            <a:off x="1170168" y="6068547"/>
            <a:ext cx="106596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6" baseline="0" dirty="0">
                <a:solidFill>
                  <a:schemeClr val="tx2"/>
                </a:solidFill>
                <a:latin typeface="+mn-lt"/>
                <a:ea typeface="Source Sans Pro" panose="020B0503030403020204" pitchFamily="34" charset="0"/>
              </a:rPr>
              <a:t>m.schnefeldt@rn.dk</a:t>
            </a:r>
          </a:p>
        </p:txBody>
      </p:sp>
      <p:sp>
        <p:nvSpPr>
          <p:cNvPr id="7" name="Kontor brugerprofil" descr="{&quot;templafy&quot;:{&quot;id&quot;:&quot;024b4ff6-8f20-409a-b270-ba49f184a341&quot;}}" title="UserProfile.DepartmentFreeText">
            <a:extLst>
              <a:ext uri="{FF2B5EF4-FFF2-40B4-BE49-F238E27FC236}">
                <a16:creationId xmlns:a16="http://schemas.microsoft.com/office/drawing/2014/main" id="{74586F98-A3FE-4CF3-763E-89EEB7886598}"/>
              </a:ext>
            </a:extLst>
          </p:cNvPr>
          <p:cNvSpPr/>
          <p:nvPr userDrawn="1"/>
        </p:nvSpPr>
        <p:spPr>
          <a:xfrm>
            <a:off x="1170000" y="58021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1600" dirty="0">
                <a:solidFill>
                  <a:schemeClr val="tx2"/>
                </a:solidFill>
              </a:rPr>
              <a:t>Bostedet Kærvang</a:t>
            </a:r>
          </a:p>
        </p:txBody>
      </p:sp>
      <p:sp>
        <p:nvSpPr>
          <p:cNvPr id="8" name="Afdeling brugerprofil" descr="{&quot;templafy&quot;:{&quot;id&quot;:&quot;80f27960-595f-4857-af66-a61f15460a27&quot;}}" title="UserProfile.Email">
            <a:extLst>
              <a:ext uri="{FF2B5EF4-FFF2-40B4-BE49-F238E27FC236}">
                <a16:creationId xmlns:a16="http://schemas.microsoft.com/office/drawing/2014/main" id="{8C3990DC-E5D5-D6DF-7998-766B40483377}"/>
              </a:ext>
            </a:extLst>
          </p:cNvPr>
          <p:cNvSpPr/>
          <p:nvPr userDrawn="1"/>
        </p:nvSpPr>
        <p:spPr>
          <a:xfrm>
            <a:off x="1169588" y="5535747"/>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6" baseline="0" dirty="0">
                <a:solidFill>
                  <a:schemeClr val="tx2"/>
                </a:solidFill>
                <a:latin typeface="Source Sans Pro" panose="020B0503030403020204" pitchFamily="34" charset="0"/>
                <a:ea typeface="Source Sans Pro" panose="020B0503030403020204" pitchFamily="34" charset="0"/>
              </a:rPr>
              <a:t>Bostedet Kærvang: Afdeling FS</a:t>
            </a:r>
          </a:p>
        </p:txBody>
      </p:sp>
      <p:sp>
        <p:nvSpPr>
          <p:cNvPr id="9" name="Navn brugerprofil" descr="{&quot;templafy&quot;:{&quot;id&quot;:&quot;895e1916-4b6d-42b0-a0cc-7a5915c8ff55&quot;}}" title="UserProfile.Name">
            <a:extLst>
              <a:ext uri="{FF2B5EF4-FFF2-40B4-BE49-F238E27FC236}">
                <a16:creationId xmlns:a16="http://schemas.microsoft.com/office/drawing/2014/main" id="{F1C87CE7-E087-9475-F81C-46995AE907C5}"/>
              </a:ext>
            </a:extLst>
          </p:cNvPr>
          <p:cNvSpPr/>
          <p:nvPr userDrawn="1"/>
        </p:nvSpPr>
        <p:spPr>
          <a:xfrm>
            <a:off x="1169588" y="5233419"/>
            <a:ext cx="1066018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r"/>
            <a:r>
              <a:rPr lang="da-DK" sz="1796" b="1" cap="none" spc="0" baseline="0" dirty="0">
                <a:solidFill>
                  <a:schemeClr val="tx2"/>
                </a:solidFill>
                <a:latin typeface="+mn-lt"/>
                <a:ea typeface="Source Sans Pro" panose="020B0503030403020204" pitchFamily="34" charset="0"/>
              </a:rPr>
              <a:t>Mia Schnefeldt Sørensen</a:t>
            </a:r>
          </a:p>
        </p:txBody>
      </p:sp>
      <p:sp>
        <p:nvSpPr>
          <p:cNvPr id="10" name="Titel brugerprofil" descr="{&quot;templafy&quot;:{&quot;id&quot;:&quot;6db2acc8-3501-4afe-86c1-b5e0ce0d6932&quot;}}" title="UserProfile.Title">
            <a:extLst>
              <a:ext uri="{FF2B5EF4-FFF2-40B4-BE49-F238E27FC236}">
                <a16:creationId xmlns:a16="http://schemas.microsoft.com/office/drawing/2014/main" id="{B453A52A-637B-E9D0-8523-263EAC80CE62}"/>
              </a:ext>
            </a:extLst>
          </p:cNvPr>
          <p:cNvSpPr/>
          <p:nvPr userDrawn="1"/>
        </p:nvSpPr>
        <p:spPr>
          <a:xfrm>
            <a:off x="1169588" y="4967019"/>
            <a:ext cx="106601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r>
              <a:rPr lang="da-DK" sz="1596" baseline="0" dirty="0">
                <a:solidFill>
                  <a:schemeClr val="tx2"/>
                </a:solidFill>
                <a:latin typeface="+mn-lt"/>
                <a:ea typeface="Source Sans Pro" panose="020B0503030403020204" pitchFamily="34" charset="0"/>
              </a:rPr>
              <a:t>Tilbudsleder</a:t>
            </a:r>
          </a:p>
        </p:txBody>
      </p:sp>
      <p:sp>
        <p:nvSpPr>
          <p:cNvPr id="6" name="Titel">
            <a:extLst>
              <a:ext uri="{FF2B5EF4-FFF2-40B4-BE49-F238E27FC236}">
                <a16:creationId xmlns:a16="http://schemas.microsoft.com/office/drawing/2014/main" id="{1B1E86DC-A28D-C523-251D-5D3B1A4C2FF1}"/>
              </a:ext>
            </a:extLst>
          </p:cNvPr>
          <p:cNvSpPr>
            <a:spLocks noGrp="1"/>
          </p:cNvSpPr>
          <p:nvPr>
            <p:ph type="ctrTitle" hasCustomPrompt="1"/>
          </p:nvPr>
        </p:nvSpPr>
        <p:spPr>
          <a:xfrm>
            <a:off x="725488" y="2264833"/>
            <a:ext cx="10741025" cy="1931987"/>
          </a:xfrm>
          <a:prstGeom prst="rect">
            <a:avLst/>
          </a:prstGeom>
        </p:spPr>
        <p:txBody>
          <a:bodyPr anchor="ctr" anchorCtr="0"/>
          <a:lstStyle>
            <a:lvl1pPr algn="ctr">
              <a:lnSpc>
                <a:spcPct val="80000"/>
              </a:lnSpc>
              <a:defRPr sz="6600" b="0" spc="0" baseline="0">
                <a:solidFill>
                  <a:schemeClr val="tx2"/>
                </a:solidFill>
                <a:latin typeface="+mj-lt"/>
                <a:ea typeface="Source Sans Pro Black" panose="020B0803030403020204" pitchFamily="34" charset="0"/>
              </a:defRPr>
            </a:lvl1pPr>
          </a:lstStyle>
          <a:p>
            <a:r>
              <a:rPr lang="da-DK" noProof="0"/>
              <a:t>Klik for at tilføje titel</a:t>
            </a:r>
          </a:p>
        </p:txBody>
      </p:sp>
      <p:sp>
        <p:nvSpPr>
          <p:cNvPr id="2" name="Pladsholder til dato 1">
            <a:extLst>
              <a:ext uri="{FF2B5EF4-FFF2-40B4-BE49-F238E27FC236}">
                <a16:creationId xmlns:a16="http://schemas.microsoft.com/office/drawing/2014/main" id="{B0BC6A84-32DE-C7ED-F8EF-1CA023811419}"/>
              </a:ext>
            </a:extLst>
          </p:cNvPr>
          <p:cNvSpPr>
            <a:spLocks noGrp="1"/>
          </p:cNvSpPr>
          <p:nvPr>
            <p:ph type="dt" sz="half" idx="10"/>
          </p:nvPr>
        </p:nvSpPr>
        <p:spPr/>
        <p:txBody>
          <a:bodyPr/>
          <a:lstStyle/>
          <a:p>
            <a:fld id="{54E0A626-36E7-4ACB-AE94-30B8AB1B2246}" type="datetimeFigureOut">
              <a:rPr lang="da-DK" smtClean="0"/>
              <a:pPr/>
              <a:t>02-04-2025</a:t>
            </a:fld>
            <a:endParaRPr lang="da-DK" dirty="0"/>
          </a:p>
        </p:txBody>
      </p:sp>
      <p:sp>
        <p:nvSpPr>
          <p:cNvPr id="11" name="Pladsholder til sidefod 10">
            <a:extLst>
              <a:ext uri="{FF2B5EF4-FFF2-40B4-BE49-F238E27FC236}">
                <a16:creationId xmlns:a16="http://schemas.microsoft.com/office/drawing/2014/main" id="{69F188A5-E746-E613-8369-5DA2D5046B0D}"/>
              </a:ext>
            </a:extLst>
          </p:cNvPr>
          <p:cNvSpPr>
            <a:spLocks noGrp="1"/>
          </p:cNvSpPr>
          <p:nvPr>
            <p:ph type="ftr" sz="quarter" idx="11"/>
          </p:nvPr>
        </p:nvSpPr>
        <p:spPr/>
        <p:txBody>
          <a:bodyPr/>
          <a:lstStyle/>
          <a:p>
            <a:endParaRPr lang="da-DK" dirty="0"/>
          </a:p>
        </p:txBody>
      </p:sp>
      <p:sp>
        <p:nvSpPr>
          <p:cNvPr id="13" name="Pladsholder til slidenummer 12">
            <a:extLst>
              <a:ext uri="{FF2B5EF4-FFF2-40B4-BE49-F238E27FC236}">
                <a16:creationId xmlns:a16="http://schemas.microsoft.com/office/drawing/2014/main" id="{86C551DF-EE94-52CD-1DF2-1497FD5FA140}"/>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219910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grpSp>
        <p:nvGrpSpPr>
          <p:cNvPr id="32" name="Gruppe 31">
            <a:extLst>
              <a:ext uri="{FF2B5EF4-FFF2-40B4-BE49-F238E27FC236}">
                <a16:creationId xmlns:a16="http://schemas.microsoft.com/office/drawing/2014/main" id="{B7B871AA-3D38-1742-A7D9-7E04444F2DFC}"/>
              </a:ext>
            </a:extLst>
          </p:cNvPr>
          <p:cNvGrpSpPr/>
          <p:nvPr userDrawn="1"/>
        </p:nvGrpSpPr>
        <p:grpSpPr>
          <a:xfrm>
            <a:off x="8698327" y="1226422"/>
            <a:ext cx="2746193" cy="2585323"/>
            <a:chOff x="4872417" y="1341170"/>
            <a:chExt cx="2746193" cy="2585323"/>
          </a:xfrm>
        </p:grpSpPr>
        <p:sp>
          <p:nvSpPr>
            <p:cNvPr id="7" name="Text Box 3">
              <a:extLst>
                <a:ext uri="{FF2B5EF4-FFF2-40B4-BE49-F238E27FC236}">
                  <a16:creationId xmlns:a16="http://schemas.microsoft.com/office/drawing/2014/main" id="{4EDBB112-3DCF-705F-CFBC-79E4737AC5A8}"/>
                </a:ext>
              </a:extLst>
            </p:cNvPr>
            <p:cNvSpPr txBox="1">
              <a:spLocks noChangeArrowheads="1"/>
            </p:cNvSpPr>
            <p:nvPr userDrawn="1"/>
          </p:nvSpPr>
          <p:spPr bwMode="auto">
            <a:xfrm>
              <a:off x="4872417" y="1341170"/>
              <a:ext cx="274619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99" rtl="0" eaLnBrk="1" fontAlgn="auto" latinLnBrk="0" hangingPunct="1">
                <a:lnSpc>
                  <a:spcPct val="100000"/>
                </a:lnSpc>
                <a:spcBef>
                  <a:spcPts val="0"/>
                </a:spcBef>
                <a:spcAft>
                  <a:spcPts val="600"/>
                </a:spcAft>
                <a:buClrTx/>
                <a:buSzTx/>
                <a:buFontTx/>
                <a:buNone/>
                <a:tabLst/>
                <a:defRPr/>
              </a:pPr>
              <a:r>
                <a:rPr lang="da-DK" sz="1600" noProof="0" dirty="0">
                  <a:solidFill>
                    <a:schemeClr val="tx2"/>
                  </a:solidFill>
                  <a:latin typeface="+mn-lt"/>
                  <a:cs typeface="Arial" panose="020B0604020202020204" pitchFamily="34" charset="0"/>
                </a:rPr>
                <a:t>Billeder</a:t>
              </a:r>
              <a:endParaRPr lang="da-DK" sz="1600" b="1"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0"/>
                </a:spcBef>
                <a:spcAft>
                  <a:spcPts val="600"/>
                </a:spcAft>
                <a:buClrTx/>
                <a:buSzTx/>
                <a:buFontTx/>
                <a:buNone/>
                <a:tabLst/>
                <a:defRPr/>
              </a:pPr>
              <a:r>
                <a:rPr lang="da-DK" altLang="da-DK" sz="900" b="0" noProof="0" dirty="0">
                  <a:solidFill>
                    <a:schemeClr val="tx2"/>
                  </a:solidFill>
                  <a:latin typeface="+mn-lt"/>
                  <a:cs typeface="Arial" panose="020B0604020202020204" pitchFamily="34" charset="0"/>
                </a:rPr>
                <a:t>På slides med billedpladsholder, klik på ikonet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og vælg </a:t>
              </a:r>
              <a:r>
                <a:rPr lang="da-DK" altLang="da-DK" sz="900" b="1" noProof="0" dirty="0">
                  <a:solidFill>
                    <a:schemeClr val="tx2"/>
                  </a:solidFill>
                  <a:latin typeface="+mn-lt"/>
                  <a:cs typeface="Arial" panose="020B0604020202020204" pitchFamily="34" charset="0"/>
                </a:rPr>
                <a:t>Indsæt </a:t>
              </a:r>
              <a:r>
                <a:rPr lang="da-DK" altLang="da-DK" sz="900" b="0" noProof="0" dirty="0">
                  <a:solidFill>
                    <a:schemeClr val="tx2"/>
                  </a:solidFill>
                  <a:latin typeface="+mn-lt"/>
                  <a:cs typeface="Arial" panose="020B0604020202020204" pitchFamily="34" charset="0"/>
                </a:rPr>
                <a:t>for at søge efter billede</a:t>
              </a:r>
            </a:p>
            <a:p>
              <a:pPr eaLnBrk="1" hangingPunct="1">
                <a:spcBef>
                  <a:spcPts val="600"/>
                </a:spcBef>
                <a:spcAft>
                  <a:spcPts val="600"/>
                </a:spcAft>
                <a:defRPr/>
              </a:pPr>
              <a:r>
                <a:rPr lang="da-DK" sz="900" b="1" noProof="0" dirty="0">
                  <a:solidFill>
                    <a:schemeClr val="tx2"/>
                  </a:solidFill>
                  <a:latin typeface="+mn-lt"/>
                  <a:cs typeface="Arial" panose="020B0604020202020204" pitchFamily="34" charset="0"/>
                </a:rPr>
                <a:t>Beskær billede</a:t>
              </a:r>
            </a:p>
            <a:p>
              <a:pPr eaLnBrk="1" hangingPunct="1">
                <a:spcAft>
                  <a:spcPts val="600"/>
                </a:spcAft>
                <a:defRPr/>
              </a:pPr>
              <a:r>
                <a:rPr lang="da-DK" altLang="da-DK" sz="900" b="1" noProof="0" dirty="0">
                  <a:solidFill>
                    <a:schemeClr val="tx2"/>
                  </a:solidFill>
                  <a:latin typeface="+mn-lt"/>
                  <a:cs typeface="Arial" panose="020B0604020202020204" pitchFamily="34" charset="0"/>
                </a:rPr>
                <a:t>1. </a:t>
              </a:r>
              <a:r>
                <a:rPr lang="da-DK" altLang="da-DK" sz="900" b="0" noProof="0" dirty="0">
                  <a:solidFill>
                    <a:schemeClr val="tx2"/>
                  </a:solidFill>
                  <a:latin typeface="+mn-lt"/>
                  <a:cs typeface="Arial" panose="020B0604020202020204" pitchFamily="34" charset="0"/>
                </a:rPr>
                <a:t>Marker billeder, klik på fanen </a:t>
              </a:r>
              <a:r>
                <a:rPr lang="da-DK" altLang="da-DK" sz="900" b="1" noProof="0" dirty="0">
                  <a:solidFill>
                    <a:schemeClr val="tx2"/>
                  </a:solidFill>
                  <a:latin typeface="+mn-lt"/>
                  <a:cs typeface="Arial" panose="020B0604020202020204" pitchFamily="34" charset="0"/>
                </a:rPr>
                <a:t>Billedformat</a:t>
              </a:r>
              <a:endParaRPr lang="da-DK" altLang="da-DK" sz="900" b="0"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0"/>
                </a:spcBef>
                <a:spcAft>
                  <a:spcPts val="600"/>
                </a:spcAft>
                <a:buClrTx/>
                <a:buSzTx/>
                <a:buFontTx/>
                <a:buNone/>
                <a:tabLst/>
                <a:defRPr/>
              </a:pPr>
              <a:r>
                <a:rPr lang="da-DK" altLang="da-DK" sz="900" b="1" noProof="0" dirty="0">
                  <a:solidFill>
                    <a:schemeClr val="tx2"/>
                  </a:solidFill>
                  <a:latin typeface="+mn-lt"/>
                  <a:cs typeface="Arial" panose="020B0604020202020204" pitchFamily="34" charset="0"/>
                </a:rPr>
                <a:t>2. </a:t>
              </a:r>
              <a:r>
                <a:rPr lang="da-DK" altLang="da-DK" sz="900" b="0" noProof="0" dirty="0">
                  <a:solidFill>
                    <a:schemeClr val="tx2"/>
                  </a:solidFill>
                  <a:latin typeface="+mn-lt"/>
                  <a:cs typeface="Arial" panose="020B0604020202020204" pitchFamily="34" charset="0"/>
                </a:rPr>
                <a:t>Klik </a:t>
              </a:r>
              <a:r>
                <a:rPr lang="da-DK" altLang="da-DK" sz="900" b="1" noProof="0" dirty="0">
                  <a:solidFill>
                    <a:schemeClr val="tx2"/>
                  </a:solidFill>
                  <a:latin typeface="+mn-lt"/>
                  <a:cs typeface="Arial" panose="020B0604020202020204" pitchFamily="34" charset="0"/>
                </a:rPr>
                <a:t>Beskær</a:t>
              </a:r>
              <a:r>
                <a:rPr lang="da-DK" altLang="da-DK" sz="900" b="0" noProof="0" dirty="0">
                  <a:solidFill>
                    <a:schemeClr val="tx2"/>
                  </a:solidFill>
                  <a:latin typeface="+mn-lt"/>
                  <a:cs typeface="Arial" panose="020B0604020202020204" pitchFamily="34" charset="0"/>
                </a:rPr>
                <a:t> for at ændre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billedets fokus/størrelse</a:t>
              </a:r>
            </a:p>
            <a:p>
              <a:pPr eaLnBrk="1" hangingPunct="1">
                <a:spcAft>
                  <a:spcPts val="600"/>
                </a:spcAft>
                <a:defRPr/>
              </a:pPr>
              <a:r>
                <a:rPr lang="da-DK" altLang="da-DK" sz="900" b="1" noProof="0" dirty="0">
                  <a:solidFill>
                    <a:schemeClr val="tx2"/>
                  </a:solidFill>
                  <a:latin typeface="+mn-lt"/>
                  <a:cs typeface="Arial" panose="020B0604020202020204" pitchFamily="34" charset="0"/>
                </a:rPr>
                <a:t>3. </a:t>
              </a:r>
              <a:r>
                <a:rPr lang="da-DK" altLang="da-DK" sz="900" b="0" noProof="0" dirty="0">
                  <a:solidFill>
                    <a:schemeClr val="tx2"/>
                  </a:solidFill>
                  <a:latin typeface="+mn-lt"/>
                  <a:cs typeface="Arial" panose="020B0604020202020204" pitchFamily="34" charset="0"/>
                </a:rPr>
                <a:t>Ønsker du at skalere billedet, så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hold </a:t>
              </a:r>
              <a:r>
                <a:rPr lang="da-DK" altLang="da-DK" sz="900" b="1" noProof="0" dirty="0">
                  <a:solidFill>
                    <a:schemeClr val="tx2"/>
                  </a:solidFill>
                  <a:latin typeface="+mn-lt"/>
                  <a:cs typeface="Arial" panose="020B0604020202020204" pitchFamily="34" charset="0"/>
                </a:rPr>
                <a:t>SHIFT</a:t>
              </a:r>
              <a:r>
                <a:rPr lang="da-DK" altLang="da-DK" sz="900" b="0" noProof="0" dirty="0">
                  <a:solidFill>
                    <a:schemeClr val="tx2"/>
                  </a:solidFill>
                  <a:latin typeface="+mn-lt"/>
                  <a:cs typeface="Arial" panose="020B0604020202020204" pitchFamily="34" charset="0"/>
                </a:rPr>
                <a:t>-knappen nede, mens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du trækker i billedets hjørner</a:t>
              </a:r>
            </a:p>
            <a:p>
              <a:pPr eaLnBrk="1" hangingPunct="1">
                <a:spcAft>
                  <a:spcPts val="0"/>
                </a:spcAft>
                <a:defRPr/>
              </a:pPr>
              <a:br>
                <a:rPr lang="da-DK" altLang="da-DK" sz="900" b="0" noProof="0" dirty="0">
                  <a:solidFill>
                    <a:schemeClr val="tx2"/>
                  </a:solidFill>
                  <a:latin typeface="+mn-lt"/>
                  <a:cs typeface="Arial" panose="020B0604020202020204" pitchFamily="34" charset="0"/>
                </a:rPr>
              </a:br>
              <a:r>
                <a:rPr lang="da-DK" altLang="da-DK" sz="900" b="1" noProof="0" dirty="0">
                  <a:solidFill>
                    <a:schemeClr val="tx2"/>
                  </a:solidFill>
                  <a:latin typeface="+mn-lt"/>
                  <a:cs typeface="Arial" panose="020B0604020202020204" pitchFamily="34" charset="0"/>
                </a:rPr>
                <a:t>TIP: </a:t>
              </a:r>
              <a:r>
                <a:rPr lang="da-DK" altLang="da-DK" sz="900" b="0" noProof="0" dirty="0">
                  <a:solidFill>
                    <a:schemeClr val="tx2"/>
                  </a:solidFill>
                  <a:latin typeface="+mn-lt"/>
                  <a:cs typeface="Arial" panose="020B0604020202020204" pitchFamily="34" charset="0"/>
                </a:rPr>
                <a:t>Hvis du sletter billedet og indsætter et nyt,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kan billedet lægge sig foran tekst og grafik. Hvis dette sker, højreklik på billedet og vælg </a:t>
              </a:r>
              <a:r>
                <a:rPr lang="da-DK" altLang="da-DK" sz="900" b="1" noProof="0" dirty="0">
                  <a:solidFill>
                    <a:schemeClr val="tx2"/>
                  </a:solidFill>
                  <a:latin typeface="+mn-lt"/>
                  <a:cs typeface="Arial" panose="020B0604020202020204" pitchFamily="34" charset="0"/>
                </a:rPr>
                <a:t>Placer bagest</a:t>
              </a:r>
              <a:endParaRPr lang="da-DK" sz="1600" noProof="0" dirty="0">
                <a:solidFill>
                  <a:schemeClr val="tx2"/>
                </a:solidFill>
                <a:latin typeface="+mn-lt"/>
                <a:cs typeface="Arial" panose="020B0604020202020204" pitchFamily="34" charset="0"/>
              </a:endParaRPr>
            </a:p>
          </p:txBody>
        </p:sp>
        <p:pic>
          <p:nvPicPr>
            <p:cNvPr id="8" name="Picture 31">
              <a:extLst>
                <a:ext uri="{FF2B5EF4-FFF2-40B4-BE49-F238E27FC236}">
                  <a16:creationId xmlns:a16="http://schemas.microsoft.com/office/drawing/2014/main" id="{6E1E223F-AF5F-CB3E-CC44-2D1EB5E597B2}"/>
                </a:ext>
              </a:extLst>
            </p:cNvPr>
            <p:cNvPicPr>
              <a:picLocks noChangeAspect="1"/>
            </p:cNvPicPr>
            <p:nvPr userDrawn="1"/>
          </p:nvPicPr>
          <p:blipFill rotWithShape="1">
            <a:blip r:embed="rId2"/>
            <a:srcRect l="3901" t="45142" r="62601" b="9046"/>
            <a:stretch/>
          </p:blipFill>
          <p:spPr>
            <a:xfrm>
              <a:off x="7160566" y="1631345"/>
              <a:ext cx="341204" cy="321707"/>
            </a:xfrm>
            <a:prstGeom prst="rect">
              <a:avLst/>
            </a:prstGeom>
          </p:spPr>
        </p:pic>
        <p:pic>
          <p:nvPicPr>
            <p:cNvPr id="10" name="Billede 5">
              <a:extLst>
                <a:ext uri="{FF2B5EF4-FFF2-40B4-BE49-F238E27FC236}">
                  <a16:creationId xmlns:a16="http://schemas.microsoft.com/office/drawing/2014/main" id="{D7D8A61B-A658-A7B0-A906-8D676214566A}"/>
                </a:ext>
              </a:extLst>
            </p:cNvPr>
            <p:cNvPicPr>
              <a:picLocks noChangeAspect="1"/>
            </p:cNvPicPr>
            <p:nvPr userDrawn="1"/>
          </p:nvPicPr>
          <p:blipFill>
            <a:blip r:embed="rId3"/>
            <a:stretch>
              <a:fillRect/>
            </a:stretch>
          </p:blipFill>
          <p:spPr>
            <a:xfrm>
              <a:off x="7110327" y="2514968"/>
              <a:ext cx="366043" cy="480431"/>
            </a:xfrm>
            <a:prstGeom prst="rect">
              <a:avLst/>
            </a:prstGeom>
          </p:spPr>
        </p:pic>
      </p:grpSp>
      <p:grpSp>
        <p:nvGrpSpPr>
          <p:cNvPr id="25" name="Gruppe 24">
            <a:extLst>
              <a:ext uri="{FF2B5EF4-FFF2-40B4-BE49-F238E27FC236}">
                <a16:creationId xmlns:a16="http://schemas.microsoft.com/office/drawing/2014/main" id="{D36B86E4-4A4E-EC7A-C157-3317B2AD93D0}"/>
              </a:ext>
            </a:extLst>
          </p:cNvPr>
          <p:cNvGrpSpPr/>
          <p:nvPr userDrawn="1"/>
        </p:nvGrpSpPr>
        <p:grpSpPr>
          <a:xfrm>
            <a:off x="4702059" y="4077068"/>
            <a:ext cx="2973822" cy="858387"/>
            <a:chOff x="4753015" y="4625906"/>
            <a:chExt cx="3049865" cy="858387"/>
          </a:xfrm>
        </p:grpSpPr>
        <p:sp>
          <p:nvSpPr>
            <p:cNvPr id="29" name="Titel">
              <a:extLst>
                <a:ext uri="{FF2B5EF4-FFF2-40B4-BE49-F238E27FC236}">
                  <a16:creationId xmlns:a16="http://schemas.microsoft.com/office/drawing/2014/main" id="{5263D2A3-AEEC-B2B3-C6CF-91B0A0E1A25C}"/>
                </a:ext>
              </a:extLst>
            </p:cNvPr>
            <p:cNvSpPr txBox="1"/>
            <p:nvPr userDrawn="1"/>
          </p:nvSpPr>
          <p:spPr>
            <a:xfrm>
              <a:off x="4753015" y="4625906"/>
              <a:ext cx="3049865" cy="858387"/>
            </a:xfrm>
            <a:prstGeom prst="rect">
              <a:avLst/>
            </a:prstGeom>
            <a:noFill/>
          </p:spPr>
          <p:txBody>
            <a:bodyPr wrap="square" lIns="0" tIns="0" rIns="0" bIns="0" rtlCol="0" anchor="t" anchorCtr="0">
              <a:noAutofit/>
            </a:bodyPr>
            <a:lstStyle/>
            <a:p>
              <a:pPr eaLnBrk="1" hangingPunct="1">
                <a:spcAft>
                  <a:spcPts val="600"/>
                </a:spcAft>
                <a:defRPr/>
              </a:pPr>
              <a:r>
                <a:rPr lang="da-DK" sz="1600" noProof="0" dirty="0">
                  <a:solidFill>
                    <a:schemeClr val="tx2"/>
                  </a:solidFill>
                  <a:latin typeface="+mn-lt"/>
                  <a:cs typeface="Arial" panose="020B0604020202020204" pitchFamily="34" charset="0"/>
                </a:rPr>
                <a:t>Farver</a:t>
              </a:r>
              <a:endParaRPr lang="da-DK" sz="1600" b="1" noProof="0" dirty="0">
                <a:solidFill>
                  <a:schemeClr val="tx2"/>
                </a:solidFill>
                <a:latin typeface="+mn-lt"/>
                <a:cs typeface="Arial" panose="020B0604020202020204" pitchFamily="34" charset="0"/>
              </a:endParaRPr>
            </a:p>
            <a:p>
              <a:pPr eaLnBrk="1" hangingPunct="1">
                <a:spcAft>
                  <a:spcPts val="0"/>
                </a:spcAft>
                <a:defRPr/>
              </a:pPr>
              <a:r>
                <a:rPr lang="da-DK" altLang="da-DK" sz="900" b="0" noProof="0" dirty="0">
                  <a:solidFill>
                    <a:schemeClr val="tx2"/>
                  </a:solidFill>
                  <a:latin typeface="+mn-lt"/>
                  <a:cs typeface="Arial" panose="020B0604020202020204" pitchFamily="34" charset="0"/>
                </a:rPr>
                <a:t>Brug altid Region Nordjylland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PowerPoint skabeloner,  så får du de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korrekte temafarver at arbejde med.</a:t>
              </a:r>
            </a:p>
          </p:txBody>
        </p:sp>
        <p:pic>
          <p:nvPicPr>
            <p:cNvPr id="9" name="Billede 8" descr="Et billede, der indeholder skærmbillede, Rektangel, kvadratisk, Farverigt&#10;&#10;Automatisk genereret beskrivelse">
              <a:extLst>
                <a:ext uri="{FF2B5EF4-FFF2-40B4-BE49-F238E27FC236}">
                  <a16:creationId xmlns:a16="http://schemas.microsoft.com/office/drawing/2014/main" id="{1F9CC6D4-0839-FD26-CB4A-69BC93792774}"/>
                </a:ext>
              </a:extLst>
            </p:cNvPr>
            <p:cNvPicPr>
              <a:picLocks noChangeAspect="1"/>
            </p:cNvPicPr>
            <p:nvPr userDrawn="1"/>
          </p:nvPicPr>
          <p:blipFill>
            <a:blip r:embed="rId4"/>
            <a:stretch>
              <a:fillRect/>
            </a:stretch>
          </p:blipFill>
          <p:spPr>
            <a:xfrm>
              <a:off x="6800679" y="4625906"/>
              <a:ext cx="811843" cy="791848"/>
            </a:xfrm>
            <a:prstGeom prst="rect">
              <a:avLst/>
            </a:prstGeom>
          </p:spPr>
        </p:pic>
      </p:grpSp>
      <p:grpSp>
        <p:nvGrpSpPr>
          <p:cNvPr id="16" name="Gruppe 15">
            <a:extLst>
              <a:ext uri="{FF2B5EF4-FFF2-40B4-BE49-F238E27FC236}">
                <a16:creationId xmlns:a16="http://schemas.microsoft.com/office/drawing/2014/main" id="{ACA46C52-058E-FBEE-7CA4-A10026DB3C99}"/>
              </a:ext>
            </a:extLst>
          </p:cNvPr>
          <p:cNvGrpSpPr/>
          <p:nvPr userDrawn="1"/>
        </p:nvGrpSpPr>
        <p:grpSpPr>
          <a:xfrm>
            <a:off x="8695470" y="4070673"/>
            <a:ext cx="2782395" cy="2323713"/>
            <a:chOff x="8972140" y="1341170"/>
            <a:chExt cx="2782395" cy="2323713"/>
          </a:xfrm>
        </p:grpSpPr>
        <p:sp>
          <p:nvSpPr>
            <p:cNvPr id="12" name="Text Box 2">
              <a:extLst>
                <a:ext uri="{FF2B5EF4-FFF2-40B4-BE49-F238E27FC236}">
                  <a16:creationId xmlns:a16="http://schemas.microsoft.com/office/drawing/2014/main" id="{759A28B7-3D65-2FBB-C20B-0280C68262D4}"/>
                </a:ext>
              </a:extLst>
            </p:cNvPr>
            <p:cNvSpPr txBox="1">
              <a:spLocks noChangeArrowheads="1"/>
            </p:cNvSpPr>
            <p:nvPr userDrawn="1"/>
          </p:nvSpPr>
          <p:spPr bwMode="auto">
            <a:xfrm>
              <a:off x="8972141" y="1341170"/>
              <a:ext cx="2782394"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600" noProof="0" dirty="0">
                  <a:solidFill>
                    <a:schemeClr val="tx2"/>
                  </a:solidFill>
                  <a:latin typeface="+mn-lt"/>
                  <a:cs typeface="Arial" panose="020B0604020202020204" pitchFamily="34" charset="0"/>
                </a:rPr>
                <a:t>Slides med standard info</a:t>
              </a:r>
              <a:endParaRPr lang="da-DK" sz="1600" b="1" noProof="0" dirty="0">
                <a:solidFill>
                  <a:schemeClr val="tx2"/>
                </a:solidFill>
                <a:latin typeface="+mn-lt"/>
                <a:cs typeface="Arial" panose="020B0604020202020204" pitchFamily="34" charset="0"/>
              </a:endParaRPr>
            </a:p>
            <a:p>
              <a:pPr eaLnBrk="1" hangingPunct="1">
                <a:spcAft>
                  <a:spcPts val="600"/>
                </a:spcAft>
                <a:defRPr/>
              </a:pPr>
              <a:r>
                <a:rPr lang="da-DK" altLang="da-DK" sz="900" b="0" noProof="0" dirty="0">
                  <a:solidFill>
                    <a:schemeClr val="tx2"/>
                  </a:solidFill>
                  <a:latin typeface="+mn-lt"/>
                  <a:cs typeface="Arial" panose="020B0604020202020204" pitchFamily="34" charset="0"/>
                </a:rPr>
                <a:t>Indsæt slides med standard info om regionen.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Klik på </a:t>
              </a:r>
              <a:r>
                <a:rPr lang="da-DK" altLang="da-DK" sz="900" b="1" noProof="0" dirty="0">
                  <a:solidFill>
                    <a:schemeClr val="tx2"/>
                  </a:solidFill>
                  <a:latin typeface="+mn-lt"/>
                  <a:cs typeface="Arial" panose="020B0604020202020204" pitchFamily="34" charset="0"/>
                </a:rPr>
                <a:t>Templafy panelet</a:t>
              </a:r>
              <a:r>
                <a:rPr lang="da-DK" altLang="da-DK" sz="900" b="0" noProof="0" dirty="0">
                  <a:solidFill>
                    <a:schemeClr val="tx2"/>
                  </a:solidFill>
                  <a:latin typeface="+mn-lt"/>
                  <a:cs typeface="Arial" panose="020B0604020202020204" pitchFamily="34" charset="0"/>
                </a:rPr>
                <a:t>.</a:t>
              </a:r>
            </a:p>
            <a:p>
              <a:pPr marL="0" marR="0" lvl="0" indent="0" algn="l" defTabSz="914399" rtl="0" eaLnBrk="1" fontAlgn="auto" latinLnBrk="0" hangingPunct="1">
                <a:lnSpc>
                  <a:spcPct val="100000"/>
                </a:lnSpc>
                <a:spcBef>
                  <a:spcPts val="0"/>
                </a:spcBef>
                <a:spcAft>
                  <a:spcPts val="600"/>
                </a:spcAft>
                <a:buClrTx/>
                <a:buSzTx/>
                <a:buFontTx/>
                <a:buNone/>
                <a:tabLst/>
                <a:defRPr/>
              </a:pPr>
              <a:r>
                <a:rPr lang="da-DK" altLang="da-DK" sz="900" b="0" noProof="0" dirty="0">
                  <a:solidFill>
                    <a:schemeClr val="tx2"/>
                  </a:solidFill>
                  <a:latin typeface="+mn-lt"/>
                  <a:cs typeface="Arial" panose="020B0604020202020204" pitchFamily="34" charset="0"/>
                </a:rPr>
                <a:t>Vælg mappen </a:t>
              </a:r>
              <a:r>
                <a:rPr lang="da-DK" altLang="da-DK" sz="900" b="1" noProof="0" dirty="0">
                  <a:solidFill>
                    <a:schemeClr val="tx2"/>
                  </a:solidFill>
                  <a:latin typeface="+mn-lt"/>
                  <a:cs typeface="Arial" panose="020B0604020202020204" pitchFamily="34" charset="0"/>
                </a:rPr>
                <a:t>Præsentationer </a:t>
              </a:r>
              <a:r>
                <a:rPr lang="da-DK" altLang="da-DK" sz="900" b="0" noProof="0" dirty="0">
                  <a:solidFill>
                    <a:schemeClr val="tx2"/>
                  </a:solidFill>
                  <a:latin typeface="+mn-lt"/>
                  <a:cs typeface="Arial" panose="020B0604020202020204" pitchFamily="34" charset="0"/>
                </a:rPr>
                <a:t>og indsæt slide </a:t>
              </a:r>
            </a:p>
            <a:p>
              <a:pPr marL="0" marR="0" lvl="0" indent="0" algn="l" defTabSz="914399" rtl="0" eaLnBrk="1" fontAlgn="auto" latinLnBrk="0" hangingPunct="1">
                <a:lnSpc>
                  <a:spcPct val="100000"/>
                </a:lnSpc>
                <a:spcBef>
                  <a:spcPts val="0"/>
                </a:spcBef>
                <a:spcAft>
                  <a:spcPts val="600"/>
                </a:spcAft>
                <a:buClrTx/>
                <a:buSzTx/>
                <a:buFontTx/>
                <a:buNone/>
                <a:tabLst/>
                <a:defRPr/>
              </a:pPr>
              <a:endParaRPr lang="da-DK" altLang="da-DK" sz="900" b="0"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0"/>
                </a:spcBef>
                <a:spcAft>
                  <a:spcPts val="600"/>
                </a:spcAft>
                <a:buClrTx/>
                <a:buSzTx/>
                <a:buFontTx/>
                <a:buNone/>
                <a:tabLst/>
                <a:defRPr/>
              </a:pPr>
              <a:endParaRPr lang="da-DK" altLang="da-DK" sz="900" b="0"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0"/>
                </a:spcBef>
                <a:spcAft>
                  <a:spcPts val="600"/>
                </a:spcAft>
                <a:buClrTx/>
                <a:buSzTx/>
                <a:buFontTx/>
                <a:buNone/>
                <a:tabLst/>
                <a:defRPr/>
              </a:pPr>
              <a:endParaRPr lang="da-DK" altLang="da-DK" sz="900" b="0"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0"/>
                </a:spcBef>
                <a:spcAft>
                  <a:spcPts val="600"/>
                </a:spcAft>
                <a:buClrTx/>
                <a:buSzTx/>
                <a:buFontTx/>
                <a:buNone/>
                <a:tabLst/>
                <a:defRPr/>
              </a:pPr>
              <a:endParaRPr lang="da-DK" altLang="da-DK" sz="900" b="0"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1200"/>
                </a:spcBef>
                <a:spcAft>
                  <a:spcPts val="0"/>
                </a:spcAft>
                <a:buClrTx/>
                <a:buSzTx/>
                <a:buFontTx/>
                <a:buNone/>
                <a:tabLst/>
                <a:defRPr/>
              </a:pPr>
              <a:r>
                <a:rPr lang="da-DK" sz="900" b="1" noProof="0" dirty="0">
                  <a:solidFill>
                    <a:schemeClr val="tx2"/>
                  </a:solidFill>
                  <a:latin typeface="+mn-lt"/>
                  <a:cs typeface="Arial" panose="020B0604020202020204" pitchFamily="34" charset="0"/>
                </a:rPr>
                <a:t>OBS: Funktionen præsentationer virker kun </a:t>
              </a:r>
              <a:br>
                <a:rPr lang="da-DK" sz="900" b="1" noProof="0" dirty="0">
                  <a:solidFill>
                    <a:schemeClr val="tx2"/>
                  </a:solidFill>
                  <a:latin typeface="+mn-lt"/>
                  <a:cs typeface="Arial" panose="020B0604020202020204" pitchFamily="34" charset="0"/>
                </a:rPr>
              </a:br>
              <a:r>
                <a:rPr lang="da-DK" sz="900" b="1" noProof="0" dirty="0">
                  <a:solidFill>
                    <a:schemeClr val="tx2"/>
                  </a:solidFill>
                  <a:latin typeface="+mn-lt"/>
                  <a:cs typeface="Arial" panose="020B0604020202020204" pitchFamily="34" charset="0"/>
                </a:rPr>
                <a:t>i den installerede version af PowerPoint</a:t>
              </a:r>
              <a:br>
                <a:rPr lang="da-DK" altLang="da-DK" sz="1600" b="1" noProof="0" dirty="0">
                  <a:solidFill>
                    <a:schemeClr val="tx2"/>
                  </a:solidFill>
                  <a:latin typeface="+mn-lt"/>
                  <a:cs typeface="Arial" panose="020B0604020202020204" pitchFamily="34" charset="0"/>
                </a:rPr>
              </a:br>
              <a:endParaRPr lang="da-DK" altLang="da-DK" sz="900" b="0" noProof="0" dirty="0">
                <a:solidFill>
                  <a:schemeClr val="tx2"/>
                </a:solidFill>
                <a:latin typeface="+mn-lt"/>
                <a:cs typeface="Arial" panose="020B0604020202020204" pitchFamily="34" charset="0"/>
              </a:endParaRPr>
            </a:p>
          </p:txBody>
        </p:sp>
        <p:pic>
          <p:nvPicPr>
            <p:cNvPr id="39" name="Billede 5">
              <a:extLst>
                <a:ext uri="{FF2B5EF4-FFF2-40B4-BE49-F238E27FC236}">
                  <a16:creationId xmlns:a16="http://schemas.microsoft.com/office/drawing/2014/main" id="{7715BB26-A9E4-C0D0-7DB9-9CAC6F7C9BF2}"/>
                </a:ext>
              </a:extLst>
            </p:cNvPr>
            <p:cNvPicPr>
              <a:picLocks noChangeAspect="1"/>
            </p:cNvPicPr>
            <p:nvPr userDrawn="1"/>
          </p:nvPicPr>
          <p:blipFill>
            <a:blip r:embed="rId5"/>
            <a:srcRect/>
            <a:stretch/>
          </p:blipFill>
          <p:spPr>
            <a:xfrm>
              <a:off x="8972140" y="2285723"/>
              <a:ext cx="2251163" cy="849745"/>
            </a:xfrm>
            <a:prstGeom prst="rect">
              <a:avLst/>
            </a:prstGeom>
          </p:spPr>
        </p:pic>
      </p:grpSp>
      <p:pic>
        <p:nvPicPr>
          <p:cNvPr id="3" name="Bomærke sort">
            <a:extLst>
              <a:ext uri="{FF2B5EF4-FFF2-40B4-BE49-F238E27FC236}">
                <a16:creationId xmlns:a16="http://schemas.microsoft.com/office/drawing/2014/main" id="{1A7156E9-2B68-96E2-48AC-1BC00FB6A195}"/>
              </a:ext>
            </a:extLst>
          </p:cNvPr>
          <p:cNvPicPr>
            <a:picLocks noChangeAspect="1"/>
          </p:cNvPicPr>
          <p:nvPr userDrawn="1"/>
        </p:nvPicPr>
        <p:blipFill>
          <a:blip r:embed="rId6"/>
          <a:srcRect/>
          <a:stretch/>
        </p:blipFill>
        <p:spPr>
          <a:xfrm>
            <a:off x="11466002" y="360000"/>
            <a:ext cx="360000" cy="360000"/>
          </a:xfrm>
          <a:prstGeom prst="rect">
            <a:avLst/>
          </a:prstGeom>
        </p:spPr>
      </p:pic>
      <p:grpSp>
        <p:nvGrpSpPr>
          <p:cNvPr id="30" name="Gruppe 29">
            <a:extLst>
              <a:ext uri="{FF2B5EF4-FFF2-40B4-BE49-F238E27FC236}">
                <a16:creationId xmlns:a16="http://schemas.microsoft.com/office/drawing/2014/main" id="{AE8F24B2-CD67-891D-DC3A-0EB032C63CC8}"/>
              </a:ext>
            </a:extLst>
          </p:cNvPr>
          <p:cNvGrpSpPr/>
          <p:nvPr userDrawn="1"/>
        </p:nvGrpSpPr>
        <p:grpSpPr>
          <a:xfrm>
            <a:off x="717134" y="1220137"/>
            <a:ext cx="2937927" cy="2839815"/>
            <a:chOff x="902552" y="1341170"/>
            <a:chExt cx="2937927" cy="2839815"/>
          </a:xfrm>
        </p:grpSpPr>
        <p:sp>
          <p:nvSpPr>
            <p:cNvPr id="5" name="Text Box 4">
              <a:extLst>
                <a:ext uri="{FF2B5EF4-FFF2-40B4-BE49-F238E27FC236}">
                  <a16:creationId xmlns:a16="http://schemas.microsoft.com/office/drawing/2014/main" id="{76B1CB00-DCBC-2498-3A69-0BD51B98C657}"/>
                </a:ext>
              </a:extLst>
            </p:cNvPr>
            <p:cNvSpPr txBox="1">
              <a:spLocks noChangeArrowheads="1"/>
            </p:cNvSpPr>
            <p:nvPr userDrawn="1"/>
          </p:nvSpPr>
          <p:spPr bwMode="auto">
            <a:xfrm>
              <a:off x="902552" y="1341170"/>
              <a:ext cx="293792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99" rtl="0" eaLnBrk="1" fontAlgn="auto" latinLnBrk="0" hangingPunct="1">
                <a:lnSpc>
                  <a:spcPct val="100000"/>
                </a:lnSpc>
                <a:spcBef>
                  <a:spcPts val="0"/>
                </a:spcBef>
                <a:spcAft>
                  <a:spcPts val="600"/>
                </a:spcAft>
                <a:buClrTx/>
                <a:buSzTx/>
                <a:buFontTx/>
                <a:buNone/>
                <a:tabLst/>
                <a:defRPr/>
              </a:pPr>
              <a:r>
                <a:rPr lang="da-DK" altLang="da-DK" sz="1600" b="0" noProof="0" dirty="0">
                  <a:solidFill>
                    <a:schemeClr val="tx2"/>
                  </a:solidFill>
                  <a:latin typeface="+mn-lt"/>
                  <a:cs typeface="Arial" panose="020B0604020202020204" pitchFamily="34" charset="0"/>
                </a:rPr>
                <a:t>Kopier gamle slides til nyt design</a:t>
              </a:r>
            </a:p>
            <a:p>
              <a:pPr eaLnBrk="1" hangingPunct="1">
                <a:spcAft>
                  <a:spcPts val="600"/>
                </a:spcAft>
                <a:defRPr/>
              </a:pPr>
              <a:r>
                <a:rPr lang="da-DK" altLang="da-DK" sz="900" b="0" noProof="0" dirty="0">
                  <a:solidFill>
                    <a:schemeClr val="tx2"/>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0" dirty="0">
                  <a:solidFill>
                    <a:schemeClr val="tx2"/>
                  </a:solidFill>
                  <a:latin typeface="+mn-lt"/>
                  <a:cs typeface="Arial" panose="020B0604020202020204" pitchFamily="34" charset="0"/>
                </a:rPr>
                <a:t>1. Best practice: </a:t>
              </a:r>
              <a:r>
                <a:rPr lang="da-DK" altLang="da-DK" sz="900" b="0" noProof="0" dirty="0">
                  <a:solidFill>
                    <a:schemeClr val="tx2"/>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0"/>
                </a:spcAft>
                <a:defRPr/>
              </a:pPr>
              <a:r>
                <a:rPr lang="da-DK" altLang="da-DK" sz="900" b="1" noProof="0" dirty="0">
                  <a:solidFill>
                    <a:schemeClr val="tx2"/>
                  </a:solidFill>
                  <a:latin typeface="+mn-lt"/>
                  <a:cs typeface="Arial" panose="020B0604020202020204" pitchFamily="34" charset="0"/>
                </a:rPr>
                <a:t>2. </a:t>
              </a:r>
              <a:r>
                <a:rPr lang="da-DK" altLang="da-DK" sz="900" b="0" noProof="0" dirty="0">
                  <a:solidFill>
                    <a:schemeClr val="tx2"/>
                  </a:solidFill>
                  <a:latin typeface="+mn-lt"/>
                  <a:cs typeface="Arial" panose="020B0604020202020204" pitchFamily="34" charset="0"/>
                </a:rPr>
                <a:t>Eller kopier et helt slide over i din nye præsentation og vælg derefter et passende layout. Husk at slette de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gamle, forkerte layouts. (gå i Vis &gt; Slidemaster og slet slides efter ”Brugerguide”) </a:t>
              </a:r>
              <a:r>
                <a:rPr lang="da-DK" sz="900" b="1" noProof="0" dirty="0">
                  <a:solidFill>
                    <a:schemeClr val="tx2"/>
                  </a:solidFill>
                  <a:latin typeface="+mn-lt"/>
                  <a:cs typeface="Arial" panose="020B0604020202020204" pitchFamily="34" charset="0"/>
                </a:rPr>
                <a:t>OBS: Slidemaster virker kun </a:t>
              </a:r>
              <a:br>
                <a:rPr lang="da-DK" sz="900" b="1" noProof="0" dirty="0">
                  <a:solidFill>
                    <a:schemeClr val="tx2"/>
                  </a:solidFill>
                  <a:latin typeface="+mn-lt"/>
                  <a:cs typeface="Arial" panose="020B0604020202020204" pitchFamily="34" charset="0"/>
                </a:rPr>
              </a:br>
              <a:r>
                <a:rPr lang="da-DK" sz="900" b="1" noProof="0" dirty="0">
                  <a:solidFill>
                    <a:schemeClr val="tx2"/>
                  </a:solidFill>
                  <a:latin typeface="+mn-lt"/>
                  <a:cs typeface="Arial" panose="020B0604020202020204" pitchFamily="34" charset="0"/>
                </a:rPr>
                <a:t>i den installerede version af PowerPoint</a:t>
              </a:r>
              <a:endParaRPr lang="da-DK" altLang="da-DK" sz="1600" b="0" noProof="0" dirty="0">
                <a:solidFill>
                  <a:schemeClr val="tx2"/>
                </a:solidFill>
                <a:latin typeface="+mn-lt"/>
                <a:cs typeface="Arial" panose="020B0604020202020204" pitchFamily="34" charset="0"/>
              </a:endParaRPr>
            </a:p>
          </p:txBody>
        </p:sp>
        <p:pic>
          <p:nvPicPr>
            <p:cNvPr id="31" name="Billede 30">
              <a:extLst>
                <a:ext uri="{FF2B5EF4-FFF2-40B4-BE49-F238E27FC236}">
                  <a16:creationId xmlns:a16="http://schemas.microsoft.com/office/drawing/2014/main" id="{4FF00914-3676-2B23-D93F-775B9218C536}"/>
                </a:ext>
              </a:extLst>
            </p:cNvPr>
            <p:cNvPicPr>
              <a:picLocks noChangeAspect="1"/>
            </p:cNvPicPr>
            <p:nvPr userDrawn="1"/>
          </p:nvPicPr>
          <p:blipFill>
            <a:blip r:embed="rId7"/>
            <a:stretch>
              <a:fillRect/>
            </a:stretch>
          </p:blipFill>
          <p:spPr>
            <a:xfrm>
              <a:off x="907551" y="3273218"/>
              <a:ext cx="2790689" cy="907767"/>
            </a:xfrm>
            <a:prstGeom prst="rect">
              <a:avLst/>
            </a:prstGeom>
          </p:spPr>
        </p:pic>
      </p:grpSp>
      <p:grpSp>
        <p:nvGrpSpPr>
          <p:cNvPr id="27" name="Gruppe 26">
            <a:extLst>
              <a:ext uri="{FF2B5EF4-FFF2-40B4-BE49-F238E27FC236}">
                <a16:creationId xmlns:a16="http://schemas.microsoft.com/office/drawing/2014/main" id="{29FEEF9B-1597-E3B2-BB3F-DC781D8E2F7A}"/>
              </a:ext>
            </a:extLst>
          </p:cNvPr>
          <p:cNvGrpSpPr/>
          <p:nvPr userDrawn="1"/>
        </p:nvGrpSpPr>
        <p:grpSpPr>
          <a:xfrm>
            <a:off x="614537" y="4217209"/>
            <a:ext cx="2889601" cy="2308324"/>
            <a:chOff x="799955" y="4236646"/>
            <a:chExt cx="2889601" cy="2308324"/>
          </a:xfrm>
        </p:grpSpPr>
        <p:pic>
          <p:nvPicPr>
            <p:cNvPr id="17" name="Billede 1">
              <a:extLst>
                <a:ext uri="{FF2B5EF4-FFF2-40B4-BE49-F238E27FC236}">
                  <a16:creationId xmlns:a16="http://schemas.microsoft.com/office/drawing/2014/main" id="{DE21E483-7A31-B297-FA7C-083881BD3E39}"/>
                </a:ext>
              </a:extLst>
            </p:cNvPr>
            <p:cNvPicPr>
              <a:picLocks noChangeAspect="1"/>
            </p:cNvPicPr>
            <p:nvPr userDrawn="1"/>
          </p:nvPicPr>
          <p:blipFill>
            <a:blip r:embed="rId8"/>
            <a:stretch>
              <a:fillRect/>
            </a:stretch>
          </p:blipFill>
          <p:spPr>
            <a:xfrm>
              <a:off x="3380967" y="4500464"/>
              <a:ext cx="308589" cy="528030"/>
            </a:xfrm>
            <a:prstGeom prst="rect">
              <a:avLst/>
            </a:prstGeom>
          </p:spPr>
        </p:pic>
        <p:pic>
          <p:nvPicPr>
            <p:cNvPr id="18" name="Billede 4">
              <a:extLst>
                <a:ext uri="{FF2B5EF4-FFF2-40B4-BE49-F238E27FC236}">
                  <a16:creationId xmlns:a16="http://schemas.microsoft.com/office/drawing/2014/main" id="{1D407E86-E64F-FB80-DB1A-D971B95813EA}"/>
                </a:ext>
              </a:extLst>
            </p:cNvPr>
            <p:cNvPicPr>
              <a:picLocks noChangeAspect="1"/>
            </p:cNvPicPr>
            <p:nvPr userDrawn="1"/>
          </p:nvPicPr>
          <p:blipFill rotWithShape="1">
            <a:blip r:embed="rId9"/>
            <a:srcRect l="3031"/>
            <a:stretch/>
          </p:blipFill>
          <p:spPr>
            <a:xfrm>
              <a:off x="3192950" y="6089653"/>
              <a:ext cx="496606" cy="172842"/>
            </a:xfrm>
            <a:prstGeom prst="rect">
              <a:avLst/>
            </a:prstGeom>
          </p:spPr>
        </p:pic>
        <p:pic>
          <p:nvPicPr>
            <p:cNvPr id="20" name="Picture 37">
              <a:extLst>
                <a:ext uri="{FF2B5EF4-FFF2-40B4-BE49-F238E27FC236}">
                  <a16:creationId xmlns:a16="http://schemas.microsoft.com/office/drawing/2014/main" id="{C8757D27-74C5-527D-7348-9096D0CE3F5D}"/>
                </a:ext>
              </a:extLst>
            </p:cNvPr>
            <p:cNvPicPr>
              <a:picLocks noChangeAspect="1"/>
            </p:cNvPicPr>
            <p:nvPr userDrawn="1"/>
          </p:nvPicPr>
          <p:blipFill>
            <a:blip r:embed="rId10"/>
            <a:stretch>
              <a:fillRect/>
            </a:stretch>
          </p:blipFill>
          <p:spPr>
            <a:xfrm>
              <a:off x="3214128" y="5223885"/>
              <a:ext cx="475428" cy="176762"/>
            </a:xfrm>
            <a:prstGeom prst="rect">
              <a:avLst/>
            </a:prstGeom>
          </p:spPr>
        </p:pic>
        <p:sp>
          <p:nvSpPr>
            <p:cNvPr id="6" name="Tekstfelt 5">
              <a:extLst>
                <a:ext uri="{FF2B5EF4-FFF2-40B4-BE49-F238E27FC236}">
                  <a16:creationId xmlns:a16="http://schemas.microsoft.com/office/drawing/2014/main" id="{7584208A-76BF-DBCA-4F94-C4B06B60C9F8}"/>
                </a:ext>
              </a:extLst>
            </p:cNvPr>
            <p:cNvSpPr txBox="1"/>
            <p:nvPr userDrawn="1"/>
          </p:nvSpPr>
          <p:spPr>
            <a:xfrm>
              <a:off x="799955" y="4236646"/>
              <a:ext cx="2563894" cy="2308324"/>
            </a:xfrm>
            <a:prstGeom prst="rect">
              <a:avLst/>
            </a:prstGeom>
            <a:noFill/>
          </p:spPr>
          <p:txBody>
            <a:bodyPr wrap="square">
              <a:spAutoFit/>
            </a:bodyPr>
            <a:lstStyle/>
            <a:p>
              <a:pPr marL="0" marR="0" lvl="0" indent="0" algn="l" defTabSz="914399" rtl="0" eaLnBrk="1" fontAlgn="auto" latinLnBrk="0" hangingPunct="1">
                <a:lnSpc>
                  <a:spcPct val="100000"/>
                </a:lnSpc>
                <a:spcBef>
                  <a:spcPts val="0"/>
                </a:spcBef>
                <a:spcAft>
                  <a:spcPts val="600"/>
                </a:spcAft>
                <a:buClrTx/>
                <a:buSzTx/>
                <a:buFontTx/>
                <a:buNone/>
                <a:tabLst/>
                <a:defRPr/>
              </a:pPr>
              <a:r>
                <a:rPr lang="da-DK" sz="1600" baseline="0" noProof="0" dirty="0">
                  <a:solidFill>
                    <a:schemeClr val="tx2"/>
                  </a:solidFill>
                  <a:latin typeface="+mn-lt"/>
                  <a:cs typeface="Arial" panose="020B0604020202020204" pitchFamily="34" charset="0"/>
                </a:rPr>
                <a:t>Slides &amp; Layouts</a:t>
              </a:r>
              <a:endParaRPr lang="da-DK" altLang="da-DK" sz="1600" b="0" baseline="0"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0"/>
                </a:spcBef>
                <a:spcAft>
                  <a:spcPts val="600"/>
                </a:spcAft>
                <a:buClrTx/>
                <a:buSzTx/>
                <a:buFontTx/>
                <a:buNone/>
                <a:tabLst/>
                <a:defRPr/>
              </a:pPr>
              <a:r>
                <a:rPr lang="da-DK" altLang="da-DK" sz="900" b="0" noProof="0" dirty="0">
                  <a:solidFill>
                    <a:schemeClr val="tx2"/>
                  </a:solidFill>
                  <a:latin typeface="+mn-lt"/>
                  <a:cs typeface="Arial" panose="020B0604020202020204" pitchFamily="34" charset="0"/>
                </a:rPr>
                <a:t>Klik på menupunktet </a:t>
              </a:r>
              <a:r>
                <a:rPr lang="da-DK" altLang="da-DK" sz="900" b="1" noProof="0" dirty="0">
                  <a:solidFill>
                    <a:schemeClr val="tx2"/>
                  </a:solidFill>
                  <a:latin typeface="+mn-lt"/>
                  <a:cs typeface="Arial" panose="020B0604020202020204" pitchFamily="34" charset="0"/>
                </a:rPr>
                <a:t>Nyt Slide </a:t>
              </a:r>
              <a:r>
                <a:rPr lang="da-DK" altLang="da-DK" sz="900" b="0" noProof="0" dirty="0">
                  <a:solidFill>
                    <a:schemeClr val="tx2"/>
                  </a:solidFill>
                  <a:latin typeface="+mn-lt"/>
                  <a:cs typeface="Arial" panose="020B0604020202020204" pitchFamily="34" charset="0"/>
                </a:rPr>
                <a:t>i </a:t>
              </a:r>
              <a:r>
                <a:rPr lang="da-DK" altLang="da-DK" sz="900" b="1" noProof="0" dirty="0">
                  <a:solidFill>
                    <a:schemeClr val="tx2"/>
                  </a:solidFill>
                  <a:latin typeface="+mn-lt"/>
                  <a:cs typeface="Arial" panose="020B0604020202020204" pitchFamily="34" charset="0"/>
                </a:rPr>
                <a:t>Hjem</a:t>
              </a:r>
              <a:r>
                <a:rPr lang="da-DK" altLang="da-DK" sz="900" b="0" noProof="0" dirty="0">
                  <a:solidFill>
                    <a:schemeClr val="tx2"/>
                  </a:solidFill>
                  <a:latin typeface="+mn-lt"/>
                  <a:cs typeface="Arial" panose="020B0604020202020204" pitchFamily="34" charset="0"/>
                </a:rPr>
                <a:t> fanen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for at indsætte nyt slide</a:t>
              </a:r>
              <a:br>
                <a:rPr lang="da-DK" altLang="da-DK" sz="900" b="0" noProof="0" dirty="0">
                  <a:solidFill>
                    <a:schemeClr val="tx2"/>
                  </a:solidFill>
                  <a:latin typeface="+mn-lt"/>
                  <a:cs typeface="Arial" panose="020B0604020202020204" pitchFamily="34" charset="0"/>
                </a:rPr>
              </a:br>
              <a:br>
                <a:rPr lang="da-DK" altLang="da-DK" sz="900" b="0" noProof="0" dirty="0">
                  <a:solidFill>
                    <a:schemeClr val="tx2"/>
                  </a:solidFill>
                  <a:latin typeface="+mn-lt"/>
                  <a:cs typeface="Arial" panose="020B0604020202020204" pitchFamily="34" charset="0"/>
                </a:rPr>
              </a:br>
              <a:r>
                <a:rPr lang="da-DK" altLang="da-DK" sz="900" b="1" noProof="0" dirty="0">
                  <a:solidFill>
                    <a:schemeClr val="tx2"/>
                  </a:solidFill>
                  <a:latin typeface="+mn-lt"/>
                  <a:cs typeface="Arial" panose="020B0604020202020204" pitchFamily="34" charset="0"/>
                </a:rPr>
                <a:t>Ændre layout</a:t>
              </a:r>
              <a:endParaRPr lang="da-DK" altLang="da-DK" sz="900" b="0" noProof="0" dirty="0">
                <a:solidFill>
                  <a:schemeClr val="tx2"/>
                </a:solidFill>
                <a:latin typeface="+mn-lt"/>
                <a:cs typeface="Arial" panose="020B0604020202020204" pitchFamily="34" charset="0"/>
              </a:endParaRPr>
            </a:p>
            <a:p>
              <a:pPr eaLnBrk="1" hangingPunct="1">
                <a:spcAft>
                  <a:spcPts val="0"/>
                </a:spcAft>
                <a:defRPr/>
              </a:pPr>
              <a:r>
                <a:rPr lang="da-DK" altLang="da-DK" sz="900" b="0" noProof="0" dirty="0">
                  <a:solidFill>
                    <a:schemeClr val="tx2"/>
                  </a:solidFill>
                  <a:latin typeface="+mn-lt"/>
                  <a:cs typeface="Arial" panose="020B0604020202020204" pitchFamily="34" charset="0"/>
                </a:rPr>
                <a:t>Klik på pilen</a:t>
              </a:r>
              <a:r>
                <a:rPr lang="da-DK" altLang="da-DK" sz="900" b="0" baseline="0" noProof="0" dirty="0">
                  <a:solidFill>
                    <a:schemeClr val="tx2"/>
                  </a:solidFill>
                  <a:latin typeface="+mn-lt"/>
                  <a:cs typeface="Arial" panose="020B0604020202020204" pitchFamily="34" charset="0"/>
                </a:rPr>
                <a:t> ved siden af </a:t>
              </a:r>
              <a:r>
                <a:rPr lang="da-DK" altLang="da-DK" sz="900" b="1" baseline="0" noProof="0" dirty="0">
                  <a:solidFill>
                    <a:schemeClr val="tx2"/>
                  </a:solidFill>
                  <a:latin typeface="+mn-lt"/>
                  <a:cs typeface="Arial" panose="020B0604020202020204" pitchFamily="34" charset="0"/>
                </a:rPr>
                <a:t>Layout </a:t>
              </a:r>
              <a:r>
                <a:rPr lang="da-DK" altLang="da-DK" sz="900" b="0" baseline="0" noProof="0" dirty="0">
                  <a:solidFill>
                    <a:schemeClr val="tx2"/>
                  </a:solidFill>
                  <a:latin typeface="+mn-lt"/>
                  <a:cs typeface="Arial" panose="020B0604020202020204" pitchFamily="34" charset="0"/>
                </a:rPr>
                <a:t>for at få </a:t>
              </a:r>
              <a:br>
                <a:rPr lang="da-DK" altLang="da-DK" sz="900" b="0" baseline="0" noProof="0" dirty="0">
                  <a:solidFill>
                    <a:schemeClr val="tx2"/>
                  </a:solidFill>
                  <a:latin typeface="+mn-lt"/>
                  <a:cs typeface="Arial" panose="020B0604020202020204" pitchFamily="34" charset="0"/>
                </a:rPr>
              </a:br>
              <a:r>
                <a:rPr lang="da-DK" altLang="da-DK" sz="900" b="0" baseline="0" noProof="0" dirty="0">
                  <a:solidFill>
                    <a:schemeClr val="tx2"/>
                  </a:solidFill>
                  <a:latin typeface="+mn-lt"/>
                  <a:cs typeface="Arial" panose="020B0604020202020204" pitchFamily="34" charset="0"/>
                </a:rPr>
                <a:t>vist en </a:t>
              </a:r>
              <a:r>
                <a:rPr lang="da-DK" altLang="da-DK" sz="900" b="0" baseline="0" noProof="0" dirty="0" err="1">
                  <a:solidFill>
                    <a:schemeClr val="tx2"/>
                  </a:solidFill>
                  <a:latin typeface="+mn-lt"/>
                  <a:cs typeface="Arial" panose="020B0604020202020204" pitchFamily="34" charset="0"/>
                </a:rPr>
                <a:t>dropdown</a:t>
              </a:r>
              <a:r>
                <a:rPr lang="da-DK" altLang="da-DK" sz="900" b="0" baseline="0" noProof="0" dirty="0">
                  <a:solidFill>
                    <a:schemeClr val="tx2"/>
                  </a:solidFill>
                  <a:latin typeface="+mn-lt"/>
                  <a:cs typeface="Arial" panose="020B0604020202020204" pitchFamily="34" charset="0"/>
                </a:rPr>
                <a:t> menu af mulige slides layout</a:t>
              </a:r>
            </a:p>
            <a:p>
              <a:pPr eaLnBrk="1" hangingPunct="1">
                <a:spcAft>
                  <a:spcPts val="0"/>
                </a:spcAft>
                <a:defRPr/>
              </a:pPr>
              <a:endParaRPr lang="da-DK" altLang="da-DK" sz="900" b="0" baseline="0" noProof="0" dirty="0">
                <a:solidFill>
                  <a:schemeClr val="tx2"/>
                </a:solidFill>
                <a:latin typeface="+mn-lt"/>
                <a:cs typeface="Arial" panose="020B0604020202020204" pitchFamily="34" charset="0"/>
              </a:endParaRPr>
            </a:p>
            <a:p>
              <a:pPr fontAlgn="auto">
                <a:spcBef>
                  <a:spcPts val="0"/>
                </a:spcBef>
                <a:spcAft>
                  <a:spcPts val="600"/>
                </a:spcAft>
                <a:buFont typeface="+mj-lt"/>
                <a:buNone/>
                <a:defRPr/>
              </a:pPr>
              <a:r>
                <a:rPr lang="da-DK" sz="900" b="1" noProof="0" dirty="0">
                  <a:solidFill>
                    <a:schemeClr val="tx2"/>
                  </a:solidFill>
                  <a:latin typeface="+mn-lt"/>
                  <a:cs typeface="Arial" panose="020B0604020202020204" pitchFamily="34" charset="0"/>
                </a:rPr>
                <a:t>Nulstil slide</a:t>
              </a:r>
            </a:p>
            <a:p>
              <a:pPr marL="0" marR="0" indent="0" algn="l" defTabSz="914399" rtl="0" eaLnBrk="1" fontAlgn="auto" latinLnBrk="0" hangingPunct="1">
                <a:lnSpc>
                  <a:spcPct val="100000"/>
                </a:lnSpc>
                <a:spcBef>
                  <a:spcPts val="0"/>
                </a:spcBef>
                <a:spcAft>
                  <a:spcPts val="600"/>
                </a:spcAft>
                <a:buClrTx/>
                <a:buSzTx/>
                <a:buFont typeface="+mj-lt"/>
                <a:buNone/>
                <a:tabLst/>
                <a:defRPr/>
              </a:pPr>
              <a:r>
                <a:rPr lang="da-DK" altLang="da-DK" sz="900" b="1" noProof="0" dirty="0">
                  <a:solidFill>
                    <a:schemeClr val="tx2"/>
                  </a:solidFill>
                  <a:latin typeface="+mn-lt"/>
                  <a:cs typeface="Arial" panose="020B0604020202020204" pitchFamily="34" charset="0"/>
                </a:rPr>
                <a:t>1. </a:t>
              </a:r>
              <a:r>
                <a:rPr lang="da-DK" altLang="da-DK" sz="900" b="0" noProof="0" dirty="0">
                  <a:solidFill>
                    <a:schemeClr val="tx2"/>
                  </a:solidFill>
                  <a:latin typeface="+mn-lt"/>
                  <a:cs typeface="Arial" panose="020B0604020202020204" pitchFamily="34" charset="0"/>
                </a:rPr>
                <a:t>Klik på </a:t>
              </a:r>
              <a:r>
                <a:rPr lang="da-DK" altLang="da-DK" sz="900" b="1" noProof="0" dirty="0">
                  <a:solidFill>
                    <a:schemeClr val="tx2"/>
                  </a:solidFill>
                  <a:latin typeface="+mn-lt"/>
                  <a:cs typeface="Arial" panose="020B0604020202020204" pitchFamily="34" charset="0"/>
                </a:rPr>
                <a:t>Hjem</a:t>
              </a:r>
              <a:r>
                <a:rPr lang="da-DK" altLang="da-DK" sz="900" b="0" noProof="0" dirty="0">
                  <a:solidFill>
                    <a:schemeClr val="tx2"/>
                  </a:solidFill>
                  <a:latin typeface="+mn-lt"/>
                  <a:cs typeface="Arial" panose="020B0604020202020204" pitchFamily="34" charset="0"/>
                </a:rPr>
                <a:t> knappen</a:t>
              </a:r>
            </a:p>
            <a:p>
              <a:pPr marL="0" marR="0" indent="0" algn="l" defTabSz="914399" rtl="0" eaLnBrk="1" fontAlgn="auto" latinLnBrk="0" hangingPunct="1">
                <a:lnSpc>
                  <a:spcPct val="100000"/>
                </a:lnSpc>
                <a:spcBef>
                  <a:spcPts val="0"/>
                </a:spcBef>
                <a:spcAft>
                  <a:spcPts val="600"/>
                </a:spcAft>
                <a:buClrTx/>
                <a:buSzTx/>
                <a:buFont typeface="+mj-lt"/>
                <a:buNone/>
                <a:tabLst/>
                <a:defRPr/>
              </a:pPr>
              <a:r>
                <a:rPr lang="da-DK" altLang="da-DK" sz="900" b="1" noProof="0" dirty="0">
                  <a:solidFill>
                    <a:schemeClr val="tx2"/>
                  </a:solidFill>
                  <a:latin typeface="+mn-lt"/>
                  <a:cs typeface="Arial" panose="020B0604020202020204" pitchFamily="34" charset="0"/>
                </a:rPr>
                <a:t>2. </a:t>
              </a:r>
              <a:r>
                <a:rPr lang="da-DK" altLang="da-DK" sz="900" b="0" noProof="0" dirty="0">
                  <a:solidFill>
                    <a:schemeClr val="tx2"/>
                  </a:solidFill>
                  <a:latin typeface="+mn-lt"/>
                  <a:cs typeface="Arial" panose="020B0604020202020204" pitchFamily="34" charset="0"/>
                </a:rPr>
                <a:t>Vælg </a:t>
              </a:r>
              <a:r>
                <a:rPr lang="da-DK" altLang="da-DK" sz="900" b="1" noProof="0" dirty="0">
                  <a:solidFill>
                    <a:schemeClr val="tx2"/>
                  </a:solidFill>
                  <a:latin typeface="+mn-lt"/>
                  <a:cs typeface="Arial" panose="020B0604020202020204" pitchFamily="34" charset="0"/>
                </a:rPr>
                <a:t>Nulstil</a:t>
              </a:r>
              <a:r>
                <a:rPr lang="da-DK" altLang="da-DK" sz="900" b="0" noProof="0" dirty="0">
                  <a:solidFill>
                    <a:schemeClr val="tx2"/>
                  </a:solidFill>
                  <a:latin typeface="+mn-lt"/>
                  <a:cs typeface="Arial" panose="020B0604020202020204" pitchFamily="34" charset="0"/>
                </a:rPr>
                <a:t> for at nulstille placering,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størrelse og formatering af pladsholdere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til layoutets oprindelige design i </a:t>
              </a:r>
              <a:r>
                <a:rPr lang="da-DK" altLang="da-DK" sz="900" b="1" noProof="0" dirty="0">
                  <a:solidFill>
                    <a:schemeClr val="tx2"/>
                  </a:solidFill>
                  <a:latin typeface="+mn-lt"/>
                  <a:cs typeface="Arial" panose="020B0604020202020204" pitchFamily="34" charset="0"/>
                </a:rPr>
                <a:t>Hjem</a:t>
              </a:r>
              <a:r>
                <a:rPr lang="da-DK" altLang="da-DK" sz="900" b="0" noProof="0" dirty="0">
                  <a:solidFill>
                    <a:schemeClr val="tx2"/>
                  </a:solidFill>
                  <a:latin typeface="+mn-lt"/>
                  <a:cs typeface="Arial" panose="020B0604020202020204" pitchFamily="34" charset="0"/>
                </a:rPr>
                <a:t> fanen</a:t>
              </a:r>
            </a:p>
          </p:txBody>
        </p:sp>
      </p:grpSp>
      <p:grpSp>
        <p:nvGrpSpPr>
          <p:cNvPr id="26" name="Gruppe 25">
            <a:extLst>
              <a:ext uri="{FF2B5EF4-FFF2-40B4-BE49-F238E27FC236}">
                <a16:creationId xmlns:a16="http://schemas.microsoft.com/office/drawing/2014/main" id="{2E627C51-DB45-9A69-C471-FF69F6312B86}"/>
              </a:ext>
            </a:extLst>
          </p:cNvPr>
          <p:cNvGrpSpPr/>
          <p:nvPr userDrawn="1"/>
        </p:nvGrpSpPr>
        <p:grpSpPr>
          <a:xfrm>
            <a:off x="4600431" y="1175288"/>
            <a:ext cx="2848898" cy="2600712"/>
            <a:chOff x="8834862" y="3847278"/>
            <a:chExt cx="2848898" cy="2600712"/>
          </a:xfrm>
        </p:grpSpPr>
        <p:pic>
          <p:nvPicPr>
            <p:cNvPr id="13" name="Picture 30">
              <a:extLst>
                <a:ext uri="{FF2B5EF4-FFF2-40B4-BE49-F238E27FC236}">
                  <a16:creationId xmlns:a16="http://schemas.microsoft.com/office/drawing/2014/main" id="{B0F37E6C-D256-DD04-9295-3DEA5964E14D}"/>
                </a:ext>
              </a:extLst>
            </p:cNvPr>
            <p:cNvPicPr>
              <a:picLocks noChangeAspect="1"/>
            </p:cNvPicPr>
            <p:nvPr userDrawn="1"/>
          </p:nvPicPr>
          <p:blipFill>
            <a:blip r:embed="rId11"/>
            <a:stretch>
              <a:fillRect/>
            </a:stretch>
          </p:blipFill>
          <p:spPr>
            <a:xfrm>
              <a:off x="11426617" y="6088541"/>
              <a:ext cx="257143" cy="285714"/>
            </a:xfrm>
            <a:prstGeom prst="rect">
              <a:avLst/>
            </a:prstGeom>
          </p:spPr>
        </p:pic>
        <p:pic>
          <p:nvPicPr>
            <p:cNvPr id="19" name="Picture 36">
              <a:extLst>
                <a:ext uri="{FF2B5EF4-FFF2-40B4-BE49-F238E27FC236}">
                  <a16:creationId xmlns:a16="http://schemas.microsoft.com/office/drawing/2014/main" id="{8A6AC757-28A7-89CA-6F4D-3F7AEB9ED126}"/>
                </a:ext>
              </a:extLst>
            </p:cNvPr>
            <p:cNvPicPr>
              <a:picLocks noChangeAspect="1"/>
            </p:cNvPicPr>
            <p:nvPr userDrawn="1"/>
          </p:nvPicPr>
          <p:blipFill>
            <a:blip r:embed="rId12"/>
            <a:stretch>
              <a:fillRect/>
            </a:stretch>
          </p:blipFill>
          <p:spPr>
            <a:xfrm>
              <a:off x="11226617" y="4926529"/>
              <a:ext cx="457143" cy="257143"/>
            </a:xfrm>
            <a:prstGeom prst="rect">
              <a:avLst/>
            </a:prstGeom>
          </p:spPr>
        </p:pic>
        <p:pic>
          <p:nvPicPr>
            <p:cNvPr id="2" name="Billede 5">
              <a:extLst>
                <a:ext uri="{FF2B5EF4-FFF2-40B4-BE49-F238E27FC236}">
                  <a16:creationId xmlns:a16="http://schemas.microsoft.com/office/drawing/2014/main" id="{D252C79F-3026-E2D9-BFD1-10673FEF7B8A}"/>
                </a:ext>
              </a:extLst>
            </p:cNvPr>
            <p:cNvPicPr>
              <a:picLocks noChangeAspect="1"/>
            </p:cNvPicPr>
            <p:nvPr userDrawn="1"/>
          </p:nvPicPr>
          <p:blipFill>
            <a:blip r:embed="rId13"/>
            <a:srcRect/>
            <a:stretch/>
          </p:blipFill>
          <p:spPr>
            <a:xfrm>
              <a:off x="10387851" y="5303180"/>
              <a:ext cx="1295909" cy="491043"/>
            </a:xfrm>
            <a:prstGeom prst="rect">
              <a:avLst/>
            </a:prstGeom>
          </p:spPr>
        </p:pic>
        <p:sp>
          <p:nvSpPr>
            <p:cNvPr id="15" name="Tekstfelt 14">
              <a:extLst>
                <a:ext uri="{FF2B5EF4-FFF2-40B4-BE49-F238E27FC236}">
                  <a16:creationId xmlns:a16="http://schemas.microsoft.com/office/drawing/2014/main" id="{42818D62-5F1B-299E-2CFE-E7E977FC4608}"/>
                </a:ext>
              </a:extLst>
            </p:cNvPr>
            <p:cNvSpPr txBox="1"/>
            <p:nvPr userDrawn="1"/>
          </p:nvSpPr>
          <p:spPr>
            <a:xfrm>
              <a:off x="8834862" y="3847278"/>
              <a:ext cx="2631138" cy="2600712"/>
            </a:xfrm>
            <a:prstGeom prst="rect">
              <a:avLst/>
            </a:prstGeom>
            <a:noFill/>
          </p:spPr>
          <p:txBody>
            <a:bodyPr wrap="square">
              <a:spAutoFit/>
            </a:bodyPr>
            <a:lstStyle/>
            <a:p>
              <a:pPr marL="0" marR="0" lvl="0" indent="0" algn="l" defTabSz="914399" rtl="0" eaLnBrk="1" fontAlgn="auto" latinLnBrk="0" hangingPunct="1">
                <a:lnSpc>
                  <a:spcPct val="100000"/>
                </a:lnSpc>
                <a:spcBef>
                  <a:spcPts val="0"/>
                </a:spcBef>
                <a:spcAft>
                  <a:spcPts val="600"/>
                </a:spcAft>
                <a:buClrTx/>
                <a:buSzTx/>
                <a:buFontTx/>
                <a:buNone/>
                <a:tabLst/>
                <a:defRPr/>
              </a:pPr>
              <a:r>
                <a:rPr lang="da-DK" sz="1600" baseline="0" noProof="0" dirty="0">
                  <a:solidFill>
                    <a:schemeClr val="tx2"/>
                  </a:solidFill>
                  <a:latin typeface="+mn-lt"/>
                  <a:cs typeface="Arial" panose="020B0604020202020204" pitchFamily="34" charset="0"/>
                </a:rPr>
                <a:t>Typografier</a:t>
              </a:r>
              <a:endParaRPr lang="da-DK" altLang="da-DK" sz="4000" b="0" baseline="0" noProof="0" dirty="0">
                <a:solidFill>
                  <a:schemeClr val="tx2"/>
                </a:solidFill>
                <a:latin typeface="+mn-lt"/>
                <a:cs typeface="Arial" panose="020B0604020202020204" pitchFamily="34" charset="0"/>
              </a:endParaRPr>
            </a:p>
            <a:p>
              <a:pPr eaLnBrk="1" hangingPunct="1">
                <a:spcAft>
                  <a:spcPts val="600"/>
                </a:spcAft>
                <a:defRPr/>
              </a:pPr>
              <a:r>
                <a:rPr lang="da-DK" altLang="da-DK" sz="900" b="0" noProof="0" dirty="0">
                  <a:solidFill>
                    <a:schemeClr val="tx2"/>
                  </a:solidFill>
                  <a:latin typeface="+mn-lt"/>
                  <a:cs typeface="Arial" panose="020B0604020202020204" pitchFamily="34" charset="0"/>
                </a:rPr>
                <a:t>Brug</a:t>
              </a:r>
              <a:r>
                <a:rPr lang="da-DK" altLang="da-DK" sz="900" b="1" noProof="0" dirty="0">
                  <a:solidFill>
                    <a:schemeClr val="tx2"/>
                  </a:solidFill>
                  <a:latin typeface="+mn-lt"/>
                  <a:cs typeface="Arial" panose="020B0604020202020204" pitchFamily="34" charset="0"/>
                </a:rPr>
                <a:t> TAB </a:t>
              </a:r>
              <a:r>
                <a:rPr lang="da-DK" altLang="da-DK" sz="900" b="0" noProof="0" dirty="0">
                  <a:solidFill>
                    <a:schemeClr val="tx2"/>
                  </a:solidFill>
                  <a:latin typeface="+mn-lt"/>
                  <a:cs typeface="Arial" panose="020B0604020202020204" pitchFamily="34" charset="0"/>
                </a:rPr>
                <a:t>for at gå frem i tekst-niveauer.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Klik </a:t>
              </a:r>
              <a:r>
                <a:rPr lang="da-DK" altLang="da-DK" sz="900" b="1" noProof="0" dirty="0">
                  <a:solidFill>
                    <a:schemeClr val="tx2"/>
                  </a:solidFill>
                  <a:latin typeface="+mn-lt"/>
                  <a:cs typeface="Arial" panose="020B0604020202020204" pitchFamily="34" charset="0"/>
                </a:rPr>
                <a:t>ENTER</a:t>
              </a:r>
              <a:r>
                <a:rPr lang="da-DK" altLang="da-DK" sz="900" b="0" noProof="0" dirty="0">
                  <a:solidFill>
                    <a:schemeClr val="tx2"/>
                  </a:solidFill>
                  <a:latin typeface="+mn-lt"/>
                  <a:cs typeface="Arial" panose="020B0604020202020204" pitchFamily="34" charset="0"/>
                </a:rPr>
                <a:t>, derefter </a:t>
              </a:r>
              <a:r>
                <a:rPr lang="da-DK" altLang="da-DK" sz="900" b="1" noProof="0" dirty="0">
                  <a:solidFill>
                    <a:schemeClr val="tx2"/>
                  </a:solidFill>
                  <a:latin typeface="+mn-lt"/>
                  <a:cs typeface="Arial" panose="020B0604020202020204" pitchFamily="34" charset="0"/>
                </a:rPr>
                <a:t>TAB</a:t>
              </a:r>
              <a:r>
                <a:rPr lang="da-DK" altLang="da-DK" sz="900" b="0" noProof="0" dirty="0">
                  <a:solidFill>
                    <a:schemeClr val="tx2"/>
                  </a:solidFill>
                  <a:latin typeface="+mn-lt"/>
                  <a:cs typeface="Arial" panose="020B0604020202020204" pitchFamily="34" charset="0"/>
                </a:rPr>
                <a:t> for at skifte fra et niveau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til det næste</a:t>
              </a:r>
            </a:p>
            <a:p>
              <a:pPr eaLnBrk="1" hangingPunct="1">
                <a:spcAft>
                  <a:spcPts val="600"/>
                </a:spcAft>
                <a:defRPr/>
              </a:pPr>
              <a:r>
                <a:rPr lang="da-DK" altLang="da-DK" sz="900" b="0" noProof="0" dirty="0">
                  <a:solidFill>
                    <a:schemeClr val="tx2"/>
                  </a:solidFill>
                  <a:latin typeface="+mn-lt"/>
                  <a:cs typeface="Arial" panose="020B0604020202020204" pitchFamily="34" charset="0"/>
                </a:rPr>
                <a:t>For at gå tilbage i tekst-niveauer,  brug </a:t>
              </a:r>
              <a:r>
                <a:rPr lang="da-DK" altLang="da-DK" sz="900" b="1" noProof="0" dirty="0">
                  <a:solidFill>
                    <a:schemeClr val="tx2"/>
                  </a:solidFill>
                  <a:latin typeface="+mn-lt"/>
                  <a:cs typeface="Arial" panose="020B0604020202020204" pitchFamily="34" charset="0"/>
                </a:rPr>
                <a:t>SHIFT+TAB</a:t>
              </a:r>
              <a:endParaRPr lang="da-DK" altLang="da-DK" sz="900" b="0" noProof="0" dirty="0">
                <a:solidFill>
                  <a:schemeClr val="tx2"/>
                </a:solidFill>
                <a:latin typeface="+mn-lt"/>
                <a:cs typeface="Arial" panose="020B0604020202020204" pitchFamily="34" charset="0"/>
              </a:endParaRPr>
            </a:p>
            <a:p>
              <a:pPr eaLnBrk="1" hangingPunct="1">
                <a:spcAft>
                  <a:spcPts val="600"/>
                </a:spcAft>
                <a:defRPr/>
              </a:pPr>
              <a:r>
                <a:rPr lang="da-DK" altLang="da-DK" sz="900" b="0" noProof="0" dirty="0">
                  <a:solidFill>
                    <a:schemeClr val="tx2"/>
                  </a:solidFill>
                  <a:latin typeface="+mn-lt"/>
                  <a:cs typeface="Arial" panose="020B0604020202020204" pitchFamily="34" charset="0"/>
                </a:rPr>
                <a:t>Alternativt kan </a:t>
              </a:r>
              <a:r>
                <a:rPr lang="da-DK" altLang="da-DK" sz="900" b="1" noProof="0" dirty="0">
                  <a:solidFill>
                    <a:schemeClr val="tx2"/>
                  </a:solidFill>
                  <a:latin typeface="+mn-lt"/>
                  <a:cs typeface="Arial" panose="020B0604020202020204" pitchFamily="34" charset="0"/>
                </a:rPr>
                <a:t>Forøg</a:t>
              </a:r>
              <a:r>
                <a:rPr lang="da-DK" altLang="da-DK" sz="900" b="0" noProof="0" dirty="0">
                  <a:solidFill>
                    <a:schemeClr val="tx2"/>
                  </a:solidFill>
                  <a:latin typeface="+mn-lt"/>
                  <a:cs typeface="Arial" panose="020B0604020202020204" pitchFamily="34" charset="0"/>
                </a:rPr>
                <a:t> og </a:t>
              </a:r>
              <a:r>
                <a:rPr lang="da-DK" altLang="da-DK" sz="900" b="1" noProof="0" dirty="0">
                  <a:solidFill>
                    <a:schemeClr val="tx2"/>
                  </a:solidFill>
                  <a:latin typeface="+mn-lt"/>
                  <a:cs typeface="Arial" panose="020B0604020202020204" pitchFamily="34" charset="0"/>
                </a:rPr>
                <a:t>Formindsk</a:t>
              </a:r>
              <a:r>
                <a:rPr lang="da-DK" altLang="da-DK" sz="900" b="0" noProof="0" dirty="0">
                  <a:solidFill>
                    <a:schemeClr val="tx2"/>
                  </a:solidFill>
                  <a:latin typeface="+mn-lt"/>
                  <a:cs typeface="Arial" panose="020B0604020202020204" pitchFamily="34" charset="0"/>
                </a:rPr>
                <a:t>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listeniveau bruges</a:t>
              </a:r>
            </a:p>
            <a:p>
              <a:pPr eaLnBrk="1" hangingPunct="1">
                <a:spcAft>
                  <a:spcPts val="600"/>
                </a:spcAft>
                <a:defRPr/>
              </a:pPr>
              <a:r>
                <a:rPr lang="da-DK" altLang="da-DK" sz="900" b="0" noProof="0" dirty="0">
                  <a:solidFill>
                    <a:schemeClr val="tx2"/>
                  </a:solidFill>
                  <a:latin typeface="+mn-lt"/>
                  <a:cs typeface="Arial" panose="020B0604020202020204" pitchFamily="34" charset="0"/>
                </a:rPr>
                <a:t>Source Sans bruges som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Region Nordjyllands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skrifttype.</a:t>
              </a:r>
            </a:p>
            <a:p>
              <a:pPr eaLnBrk="1" hangingPunct="1">
                <a:spcAft>
                  <a:spcPts val="600"/>
                </a:spcAft>
                <a:defRPr/>
              </a:pPr>
              <a:br>
                <a:rPr lang="da-DK" altLang="da-DK" sz="900" b="0" noProof="0" dirty="0">
                  <a:solidFill>
                    <a:schemeClr val="tx2"/>
                  </a:solidFill>
                  <a:latin typeface="+mn-lt"/>
                  <a:cs typeface="Arial" panose="020B0604020202020204" pitchFamily="34" charset="0"/>
                </a:rPr>
              </a:br>
              <a:r>
                <a:rPr lang="da-DK" sz="900" b="1" noProof="0" dirty="0">
                  <a:solidFill>
                    <a:schemeClr val="tx2"/>
                  </a:solidFill>
                  <a:latin typeface="+mn-lt"/>
                  <a:cs typeface="Arial" panose="020B0604020202020204" pitchFamily="34" charset="0"/>
                </a:rPr>
                <a:t>TIP: Brug</a:t>
              </a:r>
              <a:r>
                <a:rPr lang="da-DK" sz="900" b="1" baseline="0" noProof="0" dirty="0">
                  <a:solidFill>
                    <a:schemeClr val="tx2"/>
                  </a:solidFill>
                  <a:latin typeface="+mn-lt"/>
                  <a:cs typeface="Arial" panose="020B0604020202020204" pitchFamily="34" charset="0"/>
                </a:rPr>
                <a:t> bullet knappen</a:t>
              </a:r>
              <a:endParaRPr lang="da-DK" sz="900" b="1" noProof="0" dirty="0">
                <a:solidFill>
                  <a:schemeClr val="tx2"/>
                </a:solidFill>
                <a:latin typeface="+mn-lt"/>
                <a:cs typeface="Arial" panose="020B0604020202020204" pitchFamily="34" charset="0"/>
              </a:endParaRPr>
            </a:p>
            <a:p>
              <a:pPr marL="0" marR="0" lvl="0" indent="0" algn="l" defTabSz="914399" rtl="0" eaLnBrk="1" fontAlgn="auto" latinLnBrk="0" hangingPunct="1">
                <a:lnSpc>
                  <a:spcPct val="100000"/>
                </a:lnSpc>
                <a:spcBef>
                  <a:spcPts val="0"/>
                </a:spcBef>
                <a:spcAft>
                  <a:spcPts val="0"/>
                </a:spcAft>
                <a:buClrTx/>
                <a:buSzTx/>
                <a:buFontTx/>
                <a:buNone/>
                <a:tabLst/>
                <a:defRPr/>
              </a:pPr>
              <a:r>
                <a:rPr lang="da-DK" altLang="da-DK" sz="900" b="0" noProof="0" dirty="0">
                  <a:solidFill>
                    <a:schemeClr val="tx2"/>
                  </a:solidFill>
                  <a:latin typeface="+mn-lt"/>
                  <a:cs typeface="Arial" panose="020B0604020202020204" pitchFamily="34" charset="0"/>
                </a:rPr>
                <a:t>Fjern bullet for almindelig tekst. Klik på bullet </a:t>
              </a:r>
              <a:br>
                <a:rPr lang="da-DK" altLang="da-DK" sz="900" b="0" noProof="0" dirty="0">
                  <a:solidFill>
                    <a:schemeClr val="tx2"/>
                  </a:solidFill>
                  <a:latin typeface="+mn-lt"/>
                  <a:cs typeface="Arial" panose="020B0604020202020204" pitchFamily="34" charset="0"/>
                </a:rPr>
              </a:br>
              <a:r>
                <a:rPr lang="da-DK" altLang="da-DK" sz="900" b="0" noProof="0" dirty="0">
                  <a:solidFill>
                    <a:schemeClr val="tx2"/>
                  </a:solidFill>
                  <a:latin typeface="+mn-lt"/>
                  <a:cs typeface="Arial" panose="020B0604020202020204" pitchFamily="34" charset="0"/>
                </a:rPr>
                <a:t>knappen for at sætte korrekt bullet igen</a:t>
              </a:r>
              <a:endParaRPr lang="da-DK" altLang="da-DK" sz="1600" b="0" noProof="0" dirty="0">
                <a:solidFill>
                  <a:schemeClr val="tx2"/>
                </a:solidFill>
                <a:latin typeface="+mn-lt"/>
                <a:cs typeface="Arial" panose="020B0604020202020204" pitchFamily="34" charset="0"/>
              </a:endParaRPr>
            </a:p>
          </p:txBody>
        </p:sp>
      </p:grpSp>
      <p:sp>
        <p:nvSpPr>
          <p:cNvPr id="22" name="Titel">
            <a:extLst>
              <a:ext uri="{FF2B5EF4-FFF2-40B4-BE49-F238E27FC236}">
                <a16:creationId xmlns:a16="http://schemas.microsoft.com/office/drawing/2014/main" id="{F99500F0-8989-00AC-0819-E39B5E4871DF}"/>
              </a:ext>
            </a:extLst>
          </p:cNvPr>
          <p:cNvSpPr txBox="1"/>
          <p:nvPr userDrawn="1"/>
        </p:nvSpPr>
        <p:spPr>
          <a:xfrm>
            <a:off x="703715" y="348840"/>
            <a:ext cx="10197647" cy="425690"/>
          </a:xfrm>
          <a:prstGeom prst="rect">
            <a:avLst/>
          </a:prstGeom>
          <a:noFill/>
        </p:spPr>
        <p:txBody>
          <a:bodyPr wrap="square" lIns="0" tIns="0" rIns="0" bIns="0" rtlCol="0" anchor="t" anchorCtr="0">
            <a:noAutofit/>
          </a:bodyPr>
          <a:lstStyle/>
          <a:p>
            <a:r>
              <a:rPr lang="da-DK" sz="3200" b="0" baseline="0" noProof="0" dirty="0">
                <a:solidFill>
                  <a:schemeClr val="tx2"/>
                </a:solidFill>
                <a:latin typeface="+mj-lt"/>
                <a:cs typeface="Arial" panose="020B0604020202020204" pitchFamily="34" charset="0"/>
              </a:rPr>
              <a:t>Tips og tricks – din brugerguide</a:t>
            </a:r>
          </a:p>
        </p:txBody>
      </p:sp>
      <p:sp>
        <p:nvSpPr>
          <p:cNvPr id="24" name="Tekstfelt 23">
            <a:extLst>
              <a:ext uri="{FF2B5EF4-FFF2-40B4-BE49-F238E27FC236}">
                <a16:creationId xmlns:a16="http://schemas.microsoft.com/office/drawing/2014/main" id="{D0A03BC0-9930-A9C6-35D2-FEE234CB65C1}"/>
              </a:ext>
            </a:extLst>
          </p:cNvPr>
          <p:cNvSpPr txBox="1"/>
          <p:nvPr userDrawn="1"/>
        </p:nvSpPr>
        <p:spPr>
          <a:xfrm>
            <a:off x="4600760" y="5165188"/>
            <a:ext cx="2889511" cy="907941"/>
          </a:xfrm>
          <a:prstGeom prst="rect">
            <a:avLst/>
          </a:prstGeom>
          <a:noFill/>
        </p:spPr>
        <p:txBody>
          <a:bodyPr wrap="square">
            <a:spAutoFit/>
          </a:bodyPr>
          <a:lstStyle/>
          <a:p>
            <a:pPr eaLnBrk="1" hangingPunct="1">
              <a:spcAft>
                <a:spcPts val="600"/>
              </a:spcAft>
              <a:defRPr/>
            </a:pPr>
            <a:r>
              <a:rPr lang="da-DK" sz="1600" noProof="0" dirty="0">
                <a:solidFill>
                  <a:schemeClr val="tx2"/>
                </a:solidFill>
                <a:latin typeface="+mn-lt"/>
                <a:cs typeface="Arial" panose="020B0604020202020204" pitchFamily="34" charset="0"/>
              </a:rPr>
              <a:t>Hjælpelinjer</a:t>
            </a:r>
            <a:endParaRPr lang="da-DK" sz="1600" b="1" noProof="0" dirty="0">
              <a:solidFill>
                <a:schemeClr val="tx2"/>
              </a:solidFill>
              <a:latin typeface="+mn-lt"/>
              <a:cs typeface="Arial" panose="020B0604020202020204" pitchFamily="34" charset="0"/>
            </a:endParaRPr>
          </a:p>
          <a:p>
            <a:pPr eaLnBrk="1" hangingPunct="1">
              <a:spcAft>
                <a:spcPts val="600"/>
              </a:spcAft>
              <a:defRPr/>
            </a:pPr>
            <a:r>
              <a:rPr lang="da-DK" altLang="da-DK" sz="900" b="0" noProof="0" dirty="0">
                <a:solidFill>
                  <a:schemeClr val="tx2"/>
                </a:solidFill>
                <a:latin typeface="+mn-lt"/>
                <a:cs typeface="Arial" panose="020B0604020202020204" pitchFamily="34" charset="0"/>
              </a:rPr>
              <a:t>Klik på fanen </a:t>
            </a:r>
            <a:r>
              <a:rPr lang="da-DK" altLang="da-DK" sz="900" b="1" noProof="0" dirty="0">
                <a:solidFill>
                  <a:schemeClr val="tx2"/>
                </a:solidFill>
                <a:latin typeface="+mn-lt"/>
                <a:cs typeface="Arial" panose="020B0604020202020204" pitchFamily="34" charset="0"/>
              </a:rPr>
              <a:t>Vis </a:t>
            </a:r>
            <a:r>
              <a:rPr lang="da-DK" altLang="da-DK" sz="900" b="0" noProof="0" dirty="0">
                <a:solidFill>
                  <a:schemeClr val="tx2"/>
                </a:solidFill>
                <a:latin typeface="+mn-lt"/>
                <a:cs typeface="Arial" panose="020B0604020202020204" pitchFamily="34" charset="0"/>
              </a:rPr>
              <a:t>og sæt flueben ved </a:t>
            </a:r>
            <a:r>
              <a:rPr lang="da-DK" altLang="da-DK" sz="900" b="1" noProof="0" dirty="0">
                <a:solidFill>
                  <a:schemeClr val="tx2"/>
                </a:solidFill>
                <a:latin typeface="+mn-lt"/>
                <a:cs typeface="Arial" panose="020B0604020202020204" pitchFamily="34" charset="0"/>
              </a:rPr>
              <a:t>Hjælpelinjer</a:t>
            </a:r>
          </a:p>
          <a:p>
            <a:pPr eaLnBrk="1" hangingPunct="1">
              <a:spcAft>
                <a:spcPts val="600"/>
              </a:spcAft>
              <a:defRPr/>
            </a:pPr>
            <a:r>
              <a:rPr lang="da-DK" altLang="da-DK" sz="900" b="1" noProof="0" dirty="0">
                <a:solidFill>
                  <a:schemeClr val="tx2"/>
                </a:solidFill>
                <a:latin typeface="+mn-lt"/>
                <a:cs typeface="Arial" panose="020B0604020202020204" pitchFamily="34" charset="0"/>
              </a:rPr>
              <a:t>TIP: Alt + F9 </a:t>
            </a:r>
            <a:r>
              <a:rPr lang="da-DK" altLang="da-DK" sz="900" b="0" noProof="0" dirty="0">
                <a:solidFill>
                  <a:schemeClr val="tx2"/>
                </a:solidFill>
                <a:latin typeface="+mn-lt"/>
                <a:cs typeface="Arial" panose="020B0604020202020204" pitchFamily="34" charset="0"/>
              </a:rPr>
              <a:t>for hurtig visning af hjælpelinjer</a:t>
            </a:r>
            <a:br>
              <a:rPr lang="da-DK" altLang="da-DK" sz="900" b="0" noProof="0" dirty="0">
                <a:solidFill>
                  <a:schemeClr val="tx2"/>
                </a:solidFill>
                <a:latin typeface="+mn-lt"/>
                <a:cs typeface="Arial" panose="020B0604020202020204" pitchFamily="34" charset="0"/>
              </a:rPr>
            </a:br>
            <a:r>
              <a:rPr lang="da-DK" altLang="da-DK" sz="900" b="1" noProof="0" dirty="0">
                <a:solidFill>
                  <a:schemeClr val="tx2"/>
                </a:solidFill>
                <a:latin typeface="+mn-lt"/>
                <a:cs typeface="Arial" panose="020B0604020202020204" pitchFamily="34" charset="0"/>
              </a:rPr>
              <a:t>Mac: </a:t>
            </a:r>
            <a:r>
              <a:rPr lang="da-DK" sz="900" b="0" i="0" noProof="0" dirty="0">
                <a:solidFill>
                  <a:schemeClr val="tx2"/>
                </a:solidFill>
                <a:effectLst/>
                <a:latin typeface="Arial"/>
              </a:rPr>
              <a:t>⌘ </a:t>
            </a:r>
            <a:r>
              <a:rPr lang="da-DK" altLang="da-DK" sz="900" b="0" noProof="0" dirty="0">
                <a:solidFill>
                  <a:schemeClr val="tx2"/>
                </a:solidFill>
                <a:latin typeface="+mn-lt"/>
                <a:cs typeface="Arial" panose="020B0604020202020204" pitchFamily="34" charset="0"/>
              </a:rPr>
              <a:t>+ option + </a:t>
            </a:r>
            <a:r>
              <a:rPr lang="da-DK" altLang="da-DK" sz="900" b="0" noProof="0" dirty="0" err="1">
                <a:solidFill>
                  <a:schemeClr val="tx2"/>
                </a:solidFill>
                <a:latin typeface="+mn-lt"/>
                <a:cs typeface="Arial" panose="020B0604020202020204" pitchFamily="34" charset="0"/>
              </a:rPr>
              <a:t>ctrl</a:t>
            </a:r>
            <a:r>
              <a:rPr lang="da-DK" altLang="da-DK" sz="900" b="0" noProof="0" dirty="0">
                <a:solidFill>
                  <a:schemeClr val="tx2"/>
                </a:solidFill>
                <a:latin typeface="+mn-lt"/>
                <a:cs typeface="Arial" panose="020B0604020202020204" pitchFamily="34" charset="0"/>
              </a:rPr>
              <a:t> + G</a:t>
            </a:r>
            <a:endParaRPr lang="da-DK" altLang="da-DK" sz="900" b="1" noProof="0" dirty="0">
              <a:solidFill>
                <a:schemeClr val="tx2"/>
              </a:solidFill>
              <a:latin typeface="+mn-lt"/>
              <a:cs typeface="Arial" panose="020B0604020202020204" pitchFamily="34" charset="0"/>
            </a:endParaRPr>
          </a:p>
        </p:txBody>
      </p:sp>
    </p:spTree>
    <p:extLst>
      <p:ext uri="{BB962C8B-B14F-4D97-AF65-F5344CB8AC3E}">
        <p14:creationId xmlns:p14="http://schemas.microsoft.com/office/powerpoint/2010/main" val="254275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billedcollage - blå">
    <p:bg>
      <p:bgRef idx="1001">
        <a:schemeClr val="bg2"/>
      </p:bgRef>
    </p:bg>
    <p:spTree>
      <p:nvGrpSpPr>
        <p:cNvPr id="1" name=""/>
        <p:cNvGrpSpPr/>
        <p:nvPr/>
      </p:nvGrpSpPr>
      <p:grpSpPr>
        <a:xfrm>
          <a:off x="0" y="0"/>
          <a:ext cx="0" cy="0"/>
          <a:chOff x="0" y="0"/>
          <a:chExt cx="0" cy="0"/>
        </a:xfrm>
      </p:grpSpPr>
      <p:sp>
        <p:nvSpPr>
          <p:cNvPr id="6" name="Titel">
            <a:extLst>
              <a:ext uri="{FF2B5EF4-FFF2-40B4-BE49-F238E27FC236}">
                <a16:creationId xmlns:a16="http://schemas.microsoft.com/office/drawing/2014/main" id="{186BF70E-EE1F-2265-1140-A0DEDAD980D1}"/>
              </a:ext>
            </a:extLst>
          </p:cNvPr>
          <p:cNvSpPr>
            <a:spLocks noGrp="1"/>
          </p:cNvSpPr>
          <p:nvPr>
            <p:ph type="body" idx="41" hasCustomPrompt="1"/>
          </p:nvPr>
        </p:nvSpPr>
        <p:spPr>
          <a:xfrm>
            <a:off x="684217" y="2289976"/>
            <a:ext cx="5955121" cy="1286946"/>
          </a:xfrm>
          <a:prstGeom prst="rect">
            <a:avLst/>
          </a:prstGeom>
        </p:spPr>
        <p:txBody>
          <a:bodyPr lIns="0" tIns="0" rIns="0" bIns="0" rtlCol="0" anchor="b" anchorCtr="0">
            <a:noAutofit/>
          </a:bodyPr>
          <a:lstStyle>
            <a:lvl1pPr marL="0" indent="0" algn="l">
              <a:lnSpc>
                <a:spcPct val="80000"/>
              </a:lnSpc>
              <a:spcBef>
                <a:spcPts val="0"/>
              </a:spcBef>
              <a:buNone/>
              <a:defRPr sz="4800" b="0" spc="0" baseline="0">
                <a:solidFill>
                  <a:schemeClr val="tx1"/>
                </a:solidFill>
                <a:latin typeface="+mj-lt"/>
                <a:ea typeface="Source Sans Pro Black" panose="020B0803030403020204" pitchFamily="34" charset="0"/>
              </a:defRPr>
            </a:lvl1pPr>
            <a:lvl2pPr marL="454914" indent="0">
              <a:buNone/>
              <a:defRPr sz="1990" b="1"/>
            </a:lvl2pPr>
            <a:lvl3pPr marL="909831" indent="0">
              <a:buNone/>
              <a:defRPr sz="1790" b="1"/>
            </a:lvl3pPr>
            <a:lvl4pPr marL="1364748" indent="0">
              <a:buNone/>
              <a:defRPr sz="1590" b="1"/>
            </a:lvl4pPr>
            <a:lvl5pPr marL="1819664" indent="0">
              <a:buNone/>
              <a:defRPr sz="1590" b="1"/>
            </a:lvl5pPr>
            <a:lvl6pPr marL="2274579" indent="0">
              <a:buNone/>
              <a:defRPr sz="1590" b="1"/>
            </a:lvl6pPr>
            <a:lvl7pPr marL="2729496" indent="0">
              <a:buNone/>
              <a:defRPr sz="1590" b="1"/>
            </a:lvl7pPr>
            <a:lvl8pPr marL="3184411" indent="0">
              <a:buNone/>
              <a:defRPr sz="1590" b="1"/>
            </a:lvl8pPr>
            <a:lvl9pPr marL="3639326" indent="0">
              <a:buNone/>
              <a:defRPr sz="1590" b="1"/>
            </a:lvl9pPr>
          </a:lstStyle>
          <a:p>
            <a:pPr lvl="0" rtl="0"/>
            <a:r>
              <a:rPr lang="da-DK" noProof="0" dirty="0"/>
              <a:t>Forside eksempel 3</a:t>
            </a:r>
          </a:p>
        </p:txBody>
      </p:sp>
      <p:sp>
        <p:nvSpPr>
          <p:cNvPr id="4" name="Billede 1">
            <a:extLst>
              <a:ext uri="{FF2B5EF4-FFF2-40B4-BE49-F238E27FC236}">
                <a16:creationId xmlns:a16="http://schemas.microsoft.com/office/drawing/2014/main" id="{338E3A10-DFCB-02D1-E3D6-D6F69B14573A}"/>
              </a:ext>
            </a:extLst>
          </p:cNvPr>
          <p:cNvSpPr>
            <a:spLocks noGrp="1"/>
          </p:cNvSpPr>
          <p:nvPr>
            <p:ph type="pic" sz="quarter" idx="55" hasCustomPrompt="1"/>
          </p:nvPr>
        </p:nvSpPr>
        <p:spPr>
          <a:xfrm>
            <a:off x="6843324" y="0"/>
            <a:ext cx="4173573" cy="3197082"/>
          </a:xfrm>
          <a:custGeom>
            <a:avLst/>
            <a:gdLst>
              <a:gd name="connsiteX0" fmla="*/ 1110295 w 4173573"/>
              <a:gd name="connsiteY0" fmla="*/ 0 h 3197082"/>
              <a:gd name="connsiteX1" fmla="*/ 3063278 w 4173573"/>
              <a:gd name="connsiteY1" fmla="*/ 0 h 3197082"/>
              <a:gd name="connsiteX2" fmla="*/ 4173573 w 4173573"/>
              <a:gd name="connsiteY2" fmla="*/ 1110295 h 3197082"/>
              <a:gd name="connsiteX3" fmla="*/ 2086786 w 4173573"/>
              <a:gd name="connsiteY3" fmla="*/ 3197082 h 3197082"/>
              <a:gd name="connsiteX4" fmla="*/ 0 w 4173573"/>
              <a:gd name="connsiteY4" fmla="*/ 1110295 h 319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197082">
                <a:moveTo>
                  <a:pt x="1110295" y="0"/>
                </a:moveTo>
                <a:lnTo>
                  <a:pt x="3063278" y="0"/>
                </a:lnTo>
                <a:lnTo>
                  <a:pt x="4173573" y="1110295"/>
                </a:lnTo>
                <a:lnTo>
                  <a:pt x="2086786" y="3197082"/>
                </a:lnTo>
                <a:lnTo>
                  <a:pt x="0" y="1110295"/>
                </a:lnTo>
                <a:close/>
              </a:path>
            </a:pathLst>
          </a:custGeom>
          <a:solidFill>
            <a:srgbClr val="3ABFEF"/>
          </a:solidFill>
          <a:ln w="3175">
            <a:noFill/>
          </a:ln>
        </p:spPr>
        <p:txBody>
          <a:bodyPr wrap="square" lIns="252000" rIns="252000" bIns="684000" anchor="ctr" anchorCtr="0">
            <a:noAutofit/>
          </a:bodyPr>
          <a:lstStyle>
            <a:lvl1pPr marL="0" indent="0" algn="ctr">
              <a:spcBef>
                <a:spcPts val="0"/>
              </a:spcBef>
              <a:buFont typeface="Arial" panose="020B0604020202020204" pitchFamily="34" charset="0"/>
              <a:buNone/>
              <a:defRPr sz="998"/>
            </a:lvl1pPr>
          </a:lstStyle>
          <a:p>
            <a:pPr marL="179278" marR="0" lvl="0" indent="-179278" algn="ctr" defTabSz="909831" rtl="0" eaLnBrk="1" fontAlgn="auto" latinLnBrk="0" hangingPunct="1">
              <a:lnSpc>
                <a:spcPct val="100000"/>
              </a:lnSpc>
              <a:spcBef>
                <a:spcPts val="1095"/>
              </a:spcBef>
              <a:spcAft>
                <a:spcPts val="0"/>
              </a:spcAft>
              <a:buClrTx/>
              <a:buSzTx/>
              <a:tabLst/>
              <a:defRPr/>
            </a:pPr>
            <a:r>
              <a:rPr lang="da-DK" dirty="0"/>
              <a:t>Klik på rammen og indsæt billede, via fanen Indsæt, Billeder/Lagerbilleder eller via RN billedbank </a:t>
            </a:r>
          </a:p>
        </p:txBody>
      </p:sp>
      <p:sp>
        <p:nvSpPr>
          <p:cNvPr id="7" name="Billede 2">
            <a:extLst>
              <a:ext uri="{FF2B5EF4-FFF2-40B4-BE49-F238E27FC236}">
                <a16:creationId xmlns:a16="http://schemas.microsoft.com/office/drawing/2014/main" id="{19C6A254-B917-3AD3-28D9-C693773860B0}"/>
              </a:ext>
            </a:extLst>
          </p:cNvPr>
          <p:cNvSpPr>
            <a:spLocks noGrp="1"/>
          </p:cNvSpPr>
          <p:nvPr>
            <p:ph type="pic" sz="quarter" idx="53" hasCustomPrompt="1"/>
          </p:nvPr>
        </p:nvSpPr>
        <p:spPr>
          <a:xfrm>
            <a:off x="9025377" y="1205545"/>
            <a:ext cx="3166639" cy="4173574"/>
          </a:xfrm>
          <a:custGeom>
            <a:avLst/>
            <a:gdLst>
              <a:gd name="connsiteX0" fmla="*/ 2086786 w 3166639"/>
              <a:gd name="connsiteY0" fmla="*/ 0 h 4173574"/>
              <a:gd name="connsiteX1" fmla="*/ 3166639 w 3166639"/>
              <a:gd name="connsiteY1" fmla="*/ 1079853 h 4173574"/>
              <a:gd name="connsiteX2" fmla="*/ 3166639 w 3166639"/>
              <a:gd name="connsiteY2" fmla="*/ 3093721 h 4173574"/>
              <a:gd name="connsiteX3" fmla="*/ 2086786 w 3166639"/>
              <a:gd name="connsiteY3" fmla="*/ 4173574 h 4173574"/>
              <a:gd name="connsiteX4" fmla="*/ 0 w 3166639"/>
              <a:gd name="connsiteY4" fmla="*/ 2086787 h 417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39" h="4173574">
                <a:moveTo>
                  <a:pt x="2086786" y="0"/>
                </a:moveTo>
                <a:lnTo>
                  <a:pt x="3166639" y="1079853"/>
                </a:lnTo>
                <a:lnTo>
                  <a:pt x="3166639" y="3093721"/>
                </a:lnTo>
                <a:lnTo>
                  <a:pt x="2086786" y="4173574"/>
                </a:lnTo>
                <a:lnTo>
                  <a:pt x="0" y="2086787"/>
                </a:lnTo>
                <a:close/>
              </a:path>
            </a:pathLst>
          </a:custGeom>
          <a:solidFill>
            <a:srgbClr val="3ABFEF"/>
          </a:solidFill>
          <a:ln w="3175">
            <a:noFill/>
          </a:ln>
        </p:spPr>
        <p:txBody>
          <a:bodyPr wrap="square" lIns="648000" rIns="0" bIns="864000" anchor="ctr" anchorCtr="0">
            <a:noAutofit/>
          </a:bodyPr>
          <a:lstStyle>
            <a:lvl1pPr marL="0" indent="0" algn="ctr">
              <a:spcBef>
                <a:spcPts val="0"/>
              </a:spcBef>
              <a:buFont typeface="Arial" panose="020B0604020202020204" pitchFamily="34" charset="0"/>
              <a:buNone/>
              <a:defRPr sz="998"/>
            </a:lvl1pPr>
          </a:lstStyle>
          <a:p>
            <a:pPr marL="179278" marR="0" lvl="0" indent="-179278" algn="ctr" defTabSz="909831" rtl="0" eaLnBrk="1" fontAlgn="auto" latinLnBrk="0" hangingPunct="1">
              <a:lnSpc>
                <a:spcPct val="100000"/>
              </a:lnSpc>
              <a:spcBef>
                <a:spcPts val="1095"/>
              </a:spcBef>
              <a:spcAft>
                <a:spcPts val="0"/>
              </a:spcAft>
              <a:buClrTx/>
              <a:buSzTx/>
              <a:tabLst/>
              <a:defRPr/>
            </a:pPr>
            <a:r>
              <a:rPr lang="da-DK" dirty="0"/>
              <a:t>Klik på rammen og indsæt billede, via fanen Indsæt, Billeder/Lagerbilleder eller via RN billedbank </a:t>
            </a:r>
          </a:p>
        </p:txBody>
      </p:sp>
      <p:sp>
        <p:nvSpPr>
          <p:cNvPr id="17" name="Billede 4">
            <a:extLst>
              <a:ext uri="{FF2B5EF4-FFF2-40B4-BE49-F238E27FC236}">
                <a16:creationId xmlns:a16="http://schemas.microsoft.com/office/drawing/2014/main" id="{C5B718A0-EDC2-3441-67A9-27EB64733B2E}"/>
              </a:ext>
            </a:extLst>
          </p:cNvPr>
          <p:cNvSpPr>
            <a:spLocks noGrp="1"/>
          </p:cNvSpPr>
          <p:nvPr>
            <p:ph type="pic" sz="quarter" idx="54" hasCustomPrompt="1"/>
          </p:nvPr>
        </p:nvSpPr>
        <p:spPr>
          <a:xfrm>
            <a:off x="6843324" y="3387582"/>
            <a:ext cx="4173573" cy="3470418"/>
          </a:xfrm>
          <a:custGeom>
            <a:avLst/>
            <a:gdLst>
              <a:gd name="connsiteX0" fmla="*/ 2086786 w 4173573"/>
              <a:gd name="connsiteY0" fmla="*/ 0 h 3470418"/>
              <a:gd name="connsiteX1" fmla="*/ 4173573 w 4173573"/>
              <a:gd name="connsiteY1" fmla="*/ 2086787 h 3470418"/>
              <a:gd name="connsiteX2" fmla="*/ 2789942 w 4173573"/>
              <a:gd name="connsiteY2" fmla="*/ 3470418 h 3470418"/>
              <a:gd name="connsiteX3" fmla="*/ 1383631 w 4173573"/>
              <a:gd name="connsiteY3" fmla="*/ 3470418 h 3470418"/>
              <a:gd name="connsiteX4" fmla="*/ 0 w 4173573"/>
              <a:gd name="connsiteY4" fmla="*/ 2086787 h 34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470418">
                <a:moveTo>
                  <a:pt x="2086786" y="0"/>
                </a:moveTo>
                <a:lnTo>
                  <a:pt x="4173573" y="2086787"/>
                </a:lnTo>
                <a:lnTo>
                  <a:pt x="2789942" y="3470418"/>
                </a:lnTo>
                <a:lnTo>
                  <a:pt x="1383631" y="3470418"/>
                </a:lnTo>
                <a:lnTo>
                  <a:pt x="0" y="2086787"/>
                </a:lnTo>
                <a:close/>
              </a:path>
            </a:pathLst>
          </a:custGeom>
          <a:solidFill>
            <a:srgbClr val="3ABFEF"/>
          </a:solidFill>
          <a:ln w="3175">
            <a:noFill/>
          </a:ln>
        </p:spPr>
        <p:txBody>
          <a:bodyPr wrap="square" lIns="504000" rIns="360000" bIns="1188000" anchor="b" anchorCtr="0">
            <a:noAutofit/>
          </a:bodyPr>
          <a:lstStyle>
            <a:lvl1pPr marL="0" indent="0" algn="ctr">
              <a:spcBef>
                <a:spcPts val="0"/>
              </a:spcBef>
              <a:buFont typeface="Arial" panose="020B0604020202020204" pitchFamily="34" charset="0"/>
              <a:buNone/>
              <a:defRPr sz="998"/>
            </a:lvl1pPr>
          </a:lstStyle>
          <a:p>
            <a:pPr marL="179278" marR="0" lvl="0" indent="-179278" algn="ctr" defTabSz="909831" rtl="0" eaLnBrk="1" fontAlgn="auto" latinLnBrk="0" hangingPunct="1">
              <a:lnSpc>
                <a:spcPct val="100000"/>
              </a:lnSpc>
              <a:spcBef>
                <a:spcPts val="1095"/>
              </a:spcBef>
              <a:spcAft>
                <a:spcPts val="0"/>
              </a:spcAft>
              <a:buClrTx/>
              <a:buSzTx/>
              <a:tabLst/>
              <a:defRPr/>
            </a:pPr>
            <a:r>
              <a:rPr lang="da-DK" dirty="0"/>
              <a:t>Klik på rammen og indsæt billede, via fanen Indsæt, Billeder/Lagerbilleder eller via RN billedbank </a:t>
            </a:r>
          </a:p>
        </p:txBody>
      </p:sp>
      <p:sp>
        <p:nvSpPr>
          <p:cNvPr id="3" name="Undertitel">
            <a:extLst>
              <a:ext uri="{FF2B5EF4-FFF2-40B4-BE49-F238E27FC236}">
                <a16:creationId xmlns:a16="http://schemas.microsoft.com/office/drawing/2014/main" id="{7138F41C-8158-2CA1-87DC-D4742CA493A3}"/>
              </a:ext>
            </a:extLst>
          </p:cNvPr>
          <p:cNvSpPr>
            <a:spLocks noGrp="1"/>
          </p:cNvSpPr>
          <p:nvPr>
            <p:ph type="body" sz="quarter" idx="10" hasCustomPrompt="1"/>
          </p:nvPr>
        </p:nvSpPr>
        <p:spPr>
          <a:xfrm>
            <a:off x="725492" y="3747149"/>
            <a:ext cx="4665952" cy="847318"/>
          </a:xfrm>
          <a:prstGeom prst="rect">
            <a:avLst/>
          </a:prstGeom>
        </p:spPr>
        <p:txBody>
          <a:bodyPr/>
          <a:lstStyle>
            <a:lvl1pPr marL="0" indent="0" algn="l">
              <a:spcBef>
                <a:spcPts val="1796"/>
              </a:spcBef>
              <a:buFontTx/>
              <a:buNone/>
              <a:defRPr sz="1796" b="0" baseline="0">
                <a:solidFill>
                  <a:schemeClr val="accent2"/>
                </a:solidFill>
                <a:latin typeface="+mn-lt"/>
                <a:ea typeface="Source Sans Pro Light" panose="020B0403030403020204" pitchFamily="34" charset="0"/>
              </a:defRPr>
            </a:lvl1pPr>
          </a:lstStyle>
          <a:p>
            <a:pPr lvl="0"/>
            <a:r>
              <a:rPr lang="da-DK" dirty="0"/>
              <a:t>Klik for at tilføje undertitel</a:t>
            </a:r>
          </a:p>
        </p:txBody>
      </p:sp>
      <p:sp>
        <p:nvSpPr>
          <p:cNvPr id="5" name="Pladsholder til dato 2">
            <a:extLst>
              <a:ext uri="{FF2B5EF4-FFF2-40B4-BE49-F238E27FC236}">
                <a16:creationId xmlns:a16="http://schemas.microsoft.com/office/drawing/2014/main" id="{B6C4D2D3-61E2-D387-77F6-3FB30FE19E9F}"/>
              </a:ext>
            </a:extLst>
          </p:cNvPr>
          <p:cNvSpPr>
            <a:spLocks noGrp="1"/>
          </p:cNvSpPr>
          <p:nvPr>
            <p:ph type="dt" sz="half" idx="11"/>
          </p:nvPr>
        </p:nvSpPr>
        <p:spPr>
          <a:xfrm>
            <a:off x="363544" y="6364079"/>
            <a:ext cx="2778125" cy="314272"/>
          </a:xfrm>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8" name="Pladsholder til sidefod 3">
            <a:extLst>
              <a:ext uri="{FF2B5EF4-FFF2-40B4-BE49-F238E27FC236}">
                <a16:creationId xmlns:a16="http://schemas.microsoft.com/office/drawing/2014/main" id="{39C21E48-73BF-C4BF-3972-EAD4A4C2AF18}"/>
              </a:ext>
            </a:extLst>
          </p:cNvPr>
          <p:cNvSpPr>
            <a:spLocks noGrp="1"/>
          </p:cNvSpPr>
          <p:nvPr>
            <p:ph type="ftr" sz="quarter" idx="12"/>
          </p:nvPr>
        </p:nvSpPr>
        <p:spPr>
          <a:xfrm>
            <a:off x="4065594" y="6359509"/>
            <a:ext cx="4060825" cy="318855"/>
          </a:xfrm>
        </p:spPr>
        <p:txBody>
          <a:bodyPr/>
          <a:lstStyle>
            <a:lvl1pPr>
              <a:defRPr>
                <a:solidFill>
                  <a:schemeClr val="tx2"/>
                </a:solidFill>
              </a:defRPr>
            </a:lvl1pPr>
          </a:lstStyle>
          <a:p>
            <a:endParaRPr lang="da-DK" dirty="0"/>
          </a:p>
        </p:txBody>
      </p:sp>
      <p:sp>
        <p:nvSpPr>
          <p:cNvPr id="9" name="Pladsholder til slidenummer 4">
            <a:extLst>
              <a:ext uri="{FF2B5EF4-FFF2-40B4-BE49-F238E27FC236}">
                <a16:creationId xmlns:a16="http://schemas.microsoft.com/office/drawing/2014/main" id="{CDE81BB6-2005-E669-0F21-CEE53EC0AA5D}"/>
              </a:ext>
            </a:extLst>
          </p:cNvPr>
          <p:cNvSpPr>
            <a:spLocks noGrp="1"/>
          </p:cNvSpPr>
          <p:nvPr>
            <p:ph type="sldNum" sz="quarter" idx="13"/>
          </p:nvPr>
        </p:nvSpPr>
        <p:spPr>
          <a:xfrm>
            <a:off x="9050343" y="6358273"/>
            <a:ext cx="2778125" cy="309687"/>
          </a:xfrm>
        </p:spPr>
        <p:txBody>
          <a:bodyPr/>
          <a:lstStyle>
            <a:lvl1pPr>
              <a:defRPr>
                <a:solidFill>
                  <a:schemeClr val="tx2"/>
                </a:solidFill>
              </a:defRPr>
            </a:lvl1pPr>
          </a:lstStyle>
          <a:p>
            <a:fld id="{45D37B1E-C366-494F-A587-962AD9AABC83}" type="slidenum">
              <a:rPr lang="da-DK" smtClean="0"/>
              <a:pPr/>
              <a:t>‹nr.›</a:t>
            </a:fld>
            <a:endParaRPr lang="da-DK" dirty="0"/>
          </a:p>
        </p:txBody>
      </p:sp>
      <p:pic>
        <p:nvPicPr>
          <p:cNvPr id="12" name="Logo hvid" descr="{&quot;templafy&quot;:{&quot;id&quot;:&quot;a493d0de-6139-486e-9393-c0b665c26d65&quot;}}">
            <a:extLst>
              <a:ext uri="{FF2B5EF4-FFF2-40B4-BE49-F238E27FC236}">
                <a16:creationId xmlns:a16="http://schemas.microsoft.com/office/drawing/2014/main" id="{F2147803-667B-4AE0-3869-F26B5159464A}"/>
              </a:ext>
            </a:extLst>
          </p:cNvPr>
          <p:cNvPicPr>
            <a:picLocks noChangeAspect="1"/>
          </p:cNvPicPr>
          <p:nvPr userDrawn="1"/>
        </p:nvPicPr>
        <p:blipFill>
          <a:blip r:embed="rId2"/>
          <a:stretch>
            <a:fillRect/>
          </a:stretch>
        </p:blipFill>
        <p:spPr>
          <a:xfrm>
            <a:off x="4" y="4"/>
            <a:ext cx="7042773" cy="1080135"/>
          </a:xfrm>
          <a:prstGeom prst="rect">
            <a:avLst/>
          </a:prstGeom>
        </p:spPr>
      </p:pic>
    </p:spTree>
    <p:extLst>
      <p:ext uri="{BB962C8B-B14F-4D97-AF65-F5344CB8AC3E}">
        <p14:creationId xmlns:p14="http://schemas.microsoft.com/office/powerpoint/2010/main" val="2831822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E8D9C38-13FD-A6B5-DCBE-C9A5B4BE8484}"/>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200" b="0" spc="0" baseline="0">
                <a:solidFill>
                  <a:schemeClr val="tx1"/>
                </a:solidFill>
                <a:latin typeface="+mj-lt"/>
                <a:ea typeface="Source Sans Pro Black" panose="020B0803030403020204" pitchFamily="34" charset="0"/>
              </a:defRPr>
            </a:lvl1pPr>
          </a:lstStyle>
          <a:p>
            <a:r>
              <a:rPr lang="da-DK" noProof="0"/>
              <a:t>Klik for at tilføje titel</a:t>
            </a:r>
          </a:p>
        </p:txBody>
      </p:sp>
      <p:sp>
        <p:nvSpPr>
          <p:cNvPr id="7" name="Indhold">
            <a:extLst>
              <a:ext uri="{FF2B5EF4-FFF2-40B4-BE49-F238E27FC236}">
                <a16:creationId xmlns:a16="http://schemas.microsoft.com/office/drawing/2014/main" id="{B2C0DE27-5531-4550-B96E-26DBE93F2C13}"/>
              </a:ext>
            </a:extLst>
          </p:cNvPr>
          <p:cNvSpPr>
            <a:spLocks noGrp="1"/>
          </p:cNvSpPr>
          <p:nvPr>
            <p:ph sz="quarter" idx="44" hasCustomPrompt="1"/>
          </p:nvPr>
        </p:nvSpPr>
        <p:spPr>
          <a:xfrm>
            <a:off x="725487" y="1589088"/>
            <a:ext cx="10740512" cy="454024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 name="Bomærke hvid" descr="Et billede, der indeholder symbol, Grafik, logo, cirkel&#10;&#10;Automatisk genereret beskrivelse">
            <a:extLst>
              <a:ext uri="{FF2B5EF4-FFF2-40B4-BE49-F238E27FC236}">
                <a16:creationId xmlns:a16="http://schemas.microsoft.com/office/drawing/2014/main" id="{951B8FFF-447A-EA01-BB27-EBBE91C9138F}"/>
              </a:ext>
            </a:extLst>
          </p:cNvPr>
          <p:cNvPicPr>
            <a:picLocks noChangeAspect="1"/>
          </p:cNvPicPr>
          <p:nvPr userDrawn="1"/>
        </p:nvPicPr>
        <p:blipFill>
          <a:blip r:embed="rId2"/>
          <a:stretch>
            <a:fillRect/>
          </a:stretch>
        </p:blipFill>
        <p:spPr>
          <a:xfrm>
            <a:off x="11466006" y="360000"/>
            <a:ext cx="360000" cy="360000"/>
          </a:xfrm>
          <a:prstGeom prst="rect">
            <a:avLst/>
          </a:prstGeom>
        </p:spPr>
      </p:pic>
      <p:sp>
        <p:nvSpPr>
          <p:cNvPr id="2" name="Pladsholder til dato 1">
            <a:extLst>
              <a:ext uri="{FF2B5EF4-FFF2-40B4-BE49-F238E27FC236}">
                <a16:creationId xmlns:a16="http://schemas.microsoft.com/office/drawing/2014/main" id="{CC48A135-A7F4-B95A-6C62-477CDFF4F4A3}"/>
              </a:ext>
            </a:extLst>
          </p:cNvPr>
          <p:cNvSpPr>
            <a:spLocks noGrp="1"/>
          </p:cNvSpPr>
          <p:nvPr>
            <p:ph type="dt" sz="half" idx="45"/>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5" name="Pladsholder til sidefod 4">
            <a:extLst>
              <a:ext uri="{FF2B5EF4-FFF2-40B4-BE49-F238E27FC236}">
                <a16:creationId xmlns:a16="http://schemas.microsoft.com/office/drawing/2014/main" id="{21D7E4CC-2CF0-8330-81B5-8AE78C6E98E5}"/>
              </a:ext>
            </a:extLst>
          </p:cNvPr>
          <p:cNvSpPr>
            <a:spLocks noGrp="1"/>
          </p:cNvSpPr>
          <p:nvPr>
            <p:ph type="ftr" sz="quarter" idx="46"/>
          </p:nvPr>
        </p:nvSpPr>
        <p:spPr/>
        <p:txBody>
          <a:bodyPr/>
          <a:lstStyle>
            <a:lvl1pPr>
              <a:defRPr>
                <a:solidFill>
                  <a:schemeClr val="tx2"/>
                </a:solidFill>
              </a:defRPr>
            </a:lvl1pPr>
          </a:lstStyle>
          <a:p>
            <a:endParaRPr lang="da-DK" dirty="0"/>
          </a:p>
        </p:txBody>
      </p:sp>
      <p:sp>
        <p:nvSpPr>
          <p:cNvPr id="6" name="Pladsholder til slidenummer 5">
            <a:extLst>
              <a:ext uri="{FF2B5EF4-FFF2-40B4-BE49-F238E27FC236}">
                <a16:creationId xmlns:a16="http://schemas.microsoft.com/office/drawing/2014/main" id="{B0774A14-2B8E-E20E-EE37-90335256E7D7}"/>
              </a:ext>
            </a:extLst>
          </p:cNvPr>
          <p:cNvSpPr>
            <a:spLocks noGrp="1"/>
          </p:cNvSpPr>
          <p:nvPr>
            <p:ph type="sldNum" sz="quarter" idx="47"/>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67139411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6BF3515A-FAE0-F8FF-ED47-65B8B55971FC}"/>
              </a:ext>
            </a:extLst>
          </p:cNvPr>
          <p:cNvSpPr>
            <a:spLocks noGrp="1"/>
          </p:cNvSpPr>
          <p:nvPr>
            <p:ph type="ctrTitle" hasCustomPrompt="1"/>
          </p:nvPr>
        </p:nvSpPr>
        <p:spPr>
          <a:xfrm>
            <a:off x="703715" y="734278"/>
            <a:ext cx="10197647" cy="354749"/>
          </a:xfrm>
          <a:prstGeom prst="rect">
            <a:avLst/>
          </a:prstGeom>
        </p:spPr>
        <p:txBody>
          <a:bodyPr anchor="t" anchorCtr="0">
            <a:noAutofit/>
          </a:bodyPr>
          <a:lstStyle>
            <a:lvl1pPr algn="l">
              <a:lnSpc>
                <a:spcPct val="80000"/>
              </a:lnSpc>
              <a:defRPr sz="3200" b="0" spc="0" baseline="0">
                <a:solidFill>
                  <a:schemeClr val="tx1"/>
                </a:solidFill>
                <a:latin typeface="+mj-lt"/>
                <a:ea typeface="Source Sans Pro Black" panose="020B0803030403020204" pitchFamily="34" charset="0"/>
              </a:defRPr>
            </a:lvl1pPr>
          </a:lstStyle>
          <a:p>
            <a:r>
              <a:rPr lang="da-DK" noProof="0"/>
              <a:t>Klik for at tilføje titel</a:t>
            </a:r>
          </a:p>
        </p:txBody>
      </p:sp>
      <p:sp>
        <p:nvSpPr>
          <p:cNvPr id="12" name="Undertitel 1">
            <a:extLst>
              <a:ext uri="{FF2B5EF4-FFF2-40B4-BE49-F238E27FC236}">
                <a16:creationId xmlns:a16="http://schemas.microsoft.com/office/drawing/2014/main" id="{FB51C979-C6DD-4F04-AC09-0D5804B4A3CB}"/>
              </a:ext>
            </a:extLst>
          </p:cNvPr>
          <p:cNvSpPr>
            <a:spLocks noGrp="1"/>
          </p:cNvSpPr>
          <p:nvPr>
            <p:ph type="body" idx="50" hasCustomPrompt="1"/>
          </p:nvPr>
        </p:nvSpPr>
        <p:spPr>
          <a:xfrm>
            <a:off x="725487" y="1816708"/>
            <a:ext cx="4625975" cy="428617"/>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200" b="1" baseline="0">
                <a:solidFill>
                  <a:schemeClr val="tx1"/>
                </a:solidFill>
                <a:latin typeface="+mn-lt"/>
                <a:ea typeface="Source Sans Pro" panose="020B05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undertitel</a:t>
            </a:r>
          </a:p>
        </p:txBody>
      </p:sp>
      <p:sp>
        <p:nvSpPr>
          <p:cNvPr id="7" name="Indhold 1">
            <a:extLst>
              <a:ext uri="{FF2B5EF4-FFF2-40B4-BE49-F238E27FC236}">
                <a16:creationId xmlns:a16="http://schemas.microsoft.com/office/drawing/2014/main" id="{B2C0DE27-5531-4550-B96E-26DBE93F2C13}"/>
              </a:ext>
            </a:extLst>
          </p:cNvPr>
          <p:cNvSpPr>
            <a:spLocks noGrp="1"/>
          </p:cNvSpPr>
          <p:nvPr>
            <p:ph sz="quarter" idx="44" hasCustomPrompt="1"/>
          </p:nvPr>
        </p:nvSpPr>
        <p:spPr>
          <a:xfrm>
            <a:off x="725488" y="2315209"/>
            <a:ext cx="4625975" cy="381414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6" name="Undertitel 2">
            <a:extLst>
              <a:ext uri="{FF2B5EF4-FFF2-40B4-BE49-F238E27FC236}">
                <a16:creationId xmlns:a16="http://schemas.microsoft.com/office/drawing/2014/main" id="{A1D311B5-5AB3-52E4-A3B3-49EDB90B2E83}"/>
              </a:ext>
            </a:extLst>
          </p:cNvPr>
          <p:cNvSpPr>
            <a:spLocks noGrp="1"/>
          </p:cNvSpPr>
          <p:nvPr>
            <p:ph type="body" idx="52" hasCustomPrompt="1"/>
          </p:nvPr>
        </p:nvSpPr>
        <p:spPr>
          <a:xfrm>
            <a:off x="6840545" y="1816708"/>
            <a:ext cx="4625975" cy="428618"/>
          </a:xfrm>
          <a:prstGeom prst="rect">
            <a:avLst/>
          </a:prstGeom>
        </p:spPr>
        <p:txBody>
          <a:bodyPr lIns="0" tIns="0" rIns="0" bIns="0" rtlCol="0" anchor="b" anchorCtr="0">
            <a:noAutofit/>
          </a:bodyPr>
          <a:lstStyle>
            <a:lvl1pPr marL="0" indent="0" algn="l">
              <a:lnSpc>
                <a:spcPct val="80000"/>
              </a:lnSpc>
              <a:buFont typeface="Arial" panose="020B0604020202020204" pitchFamily="34" charset="0"/>
              <a:buChar char="​"/>
              <a:defRPr sz="2200" b="1" baseline="0">
                <a:solidFill>
                  <a:schemeClr val="tx1"/>
                </a:solidFill>
                <a:latin typeface="+mn-lt"/>
                <a:ea typeface="Source Sans Pro" panose="020B05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dirty="0"/>
              <a:t>Klik for at tilføje undertitel</a:t>
            </a:r>
          </a:p>
        </p:txBody>
      </p:sp>
      <p:sp>
        <p:nvSpPr>
          <p:cNvPr id="5" name="Indhold 2">
            <a:extLst>
              <a:ext uri="{FF2B5EF4-FFF2-40B4-BE49-F238E27FC236}">
                <a16:creationId xmlns:a16="http://schemas.microsoft.com/office/drawing/2014/main" id="{0B86652A-28EA-4FC2-5575-AF17AEE07BF7}"/>
              </a:ext>
            </a:extLst>
          </p:cNvPr>
          <p:cNvSpPr>
            <a:spLocks noGrp="1"/>
          </p:cNvSpPr>
          <p:nvPr>
            <p:ph sz="quarter" idx="51" hasCustomPrompt="1"/>
          </p:nvPr>
        </p:nvSpPr>
        <p:spPr>
          <a:xfrm>
            <a:off x="6840546" y="2315209"/>
            <a:ext cx="4625975" cy="381414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 name="Bomærke hvid" descr="Et billede, der indeholder symbol, Grafik, logo, cirkel&#10;&#10;Automatisk genereret beskrivelse">
            <a:extLst>
              <a:ext uri="{FF2B5EF4-FFF2-40B4-BE49-F238E27FC236}">
                <a16:creationId xmlns:a16="http://schemas.microsoft.com/office/drawing/2014/main" id="{B06E089E-8F5C-146D-D557-E1DB5F0FBA78}"/>
              </a:ext>
            </a:extLst>
          </p:cNvPr>
          <p:cNvPicPr>
            <a:picLocks noChangeAspect="1"/>
          </p:cNvPicPr>
          <p:nvPr userDrawn="1"/>
        </p:nvPicPr>
        <p:blipFill>
          <a:blip r:embed="rId2"/>
          <a:stretch>
            <a:fillRect/>
          </a:stretch>
        </p:blipFill>
        <p:spPr>
          <a:xfrm>
            <a:off x="11466006" y="360000"/>
            <a:ext cx="360000" cy="360000"/>
          </a:xfrm>
          <a:prstGeom prst="rect">
            <a:avLst/>
          </a:prstGeom>
        </p:spPr>
      </p:pic>
      <p:sp>
        <p:nvSpPr>
          <p:cNvPr id="2" name="Pladsholder til dato 1">
            <a:extLst>
              <a:ext uri="{FF2B5EF4-FFF2-40B4-BE49-F238E27FC236}">
                <a16:creationId xmlns:a16="http://schemas.microsoft.com/office/drawing/2014/main" id="{F6756260-A974-CF81-2355-385513F77DF7}"/>
              </a:ext>
            </a:extLst>
          </p:cNvPr>
          <p:cNvSpPr>
            <a:spLocks noGrp="1"/>
          </p:cNvSpPr>
          <p:nvPr>
            <p:ph type="dt" sz="half" idx="53"/>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8" name="Pladsholder til sidefod 7">
            <a:extLst>
              <a:ext uri="{FF2B5EF4-FFF2-40B4-BE49-F238E27FC236}">
                <a16:creationId xmlns:a16="http://schemas.microsoft.com/office/drawing/2014/main" id="{F3DCC9BE-FF6D-48AE-6ED1-7C22F249E3BC}"/>
              </a:ext>
            </a:extLst>
          </p:cNvPr>
          <p:cNvSpPr>
            <a:spLocks noGrp="1"/>
          </p:cNvSpPr>
          <p:nvPr>
            <p:ph type="ftr" sz="quarter" idx="54"/>
          </p:nvPr>
        </p:nvSpPr>
        <p:spPr/>
        <p:txBody>
          <a:bodyPr/>
          <a:lstStyle>
            <a:lvl1pPr>
              <a:defRPr>
                <a:solidFill>
                  <a:schemeClr val="tx2"/>
                </a:solidFill>
              </a:defRPr>
            </a:lvl1pPr>
          </a:lstStyle>
          <a:p>
            <a:endParaRPr lang="da-DK" dirty="0"/>
          </a:p>
        </p:txBody>
      </p:sp>
      <p:sp>
        <p:nvSpPr>
          <p:cNvPr id="9" name="Pladsholder til slidenummer 8">
            <a:extLst>
              <a:ext uri="{FF2B5EF4-FFF2-40B4-BE49-F238E27FC236}">
                <a16:creationId xmlns:a16="http://schemas.microsoft.com/office/drawing/2014/main" id="{31CF3E76-4C46-8CB6-B5FB-CBE84A40B553}"/>
              </a:ext>
            </a:extLst>
          </p:cNvPr>
          <p:cNvSpPr>
            <a:spLocks noGrp="1"/>
          </p:cNvSpPr>
          <p:nvPr>
            <p:ph type="sldNum" sz="quarter" idx="55"/>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7412886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dhold - blå">
    <p:bg>
      <p:bgRef idx="1001">
        <a:schemeClr val="bg2"/>
      </p:bgRef>
    </p:bg>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3D3FE746-C589-7C60-E3A5-5AE15C72718F}"/>
              </a:ext>
            </a:extLst>
          </p:cNvPr>
          <p:cNvSpPr>
            <a:spLocks noGrp="1"/>
          </p:cNvSpPr>
          <p:nvPr>
            <p:ph type="body" idx="41" hasCustomPrompt="1"/>
          </p:nvPr>
        </p:nvSpPr>
        <p:spPr>
          <a:xfrm>
            <a:off x="684218" y="728667"/>
            <a:ext cx="4665952"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1"/>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a:t>Klik for at tilføje titel</a:t>
            </a:r>
          </a:p>
        </p:txBody>
      </p:sp>
      <p:sp>
        <p:nvSpPr>
          <p:cNvPr id="2" name="Indhold">
            <a:extLst>
              <a:ext uri="{FF2B5EF4-FFF2-40B4-BE49-F238E27FC236}">
                <a16:creationId xmlns:a16="http://schemas.microsoft.com/office/drawing/2014/main" id="{61B727AC-9ABF-F9D5-C697-7DD61AD8D305}"/>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Pladsholder til indhold">
            <a:extLst>
              <a:ext uri="{FF2B5EF4-FFF2-40B4-BE49-F238E27FC236}">
                <a16:creationId xmlns:a16="http://schemas.microsoft.com/office/drawing/2014/main" id="{68AB815D-F6E2-4424-B07E-DF70810F9906}"/>
              </a:ext>
            </a:extLst>
          </p:cNvPr>
          <p:cNvSpPr>
            <a:spLocks noGrp="1" noChangeAspect="1"/>
          </p:cNvSpPr>
          <p:nvPr>
            <p:ph sz="quarter" idx="52" hasCustomPrompt="1"/>
          </p:nvPr>
        </p:nvSpPr>
        <p:spPr>
          <a:xfrm>
            <a:off x="6840538" y="728666"/>
            <a:ext cx="4616446" cy="5400675"/>
          </a:xfrm>
          <a:prstGeom prst="rect">
            <a:avLst/>
          </a:prstGeom>
        </p:spPr>
        <p:txBody>
          <a:bodyPr/>
          <a:lstStyle>
            <a:lvl1pPr>
              <a:spcBef>
                <a:spcPts val="0"/>
              </a:spcBef>
              <a:defRPr>
                <a:solidFill>
                  <a:schemeClr val="tx1"/>
                </a:solidFill>
              </a:defRPr>
            </a:lvl1pPr>
          </a:lstStyle>
          <a:p>
            <a:pPr marL="0" marR="0" lvl="0" indent="0" algn="ctr" defTabSz="911658" rtl="0" eaLnBrk="1" fontAlgn="auto" latinLnBrk="0" hangingPunct="1">
              <a:lnSpc>
                <a:spcPct val="100000"/>
              </a:lnSpc>
              <a:spcBef>
                <a:spcPts val="1097"/>
              </a:spcBef>
              <a:spcAft>
                <a:spcPts val="0"/>
              </a:spcAft>
              <a:buClrTx/>
              <a:buSzTx/>
              <a:buFont typeface="Arial" panose="020B0604020202020204" pitchFamily="34" charset="0"/>
              <a:buNone/>
              <a:tabLst/>
              <a:defRPr/>
            </a:pPr>
            <a:r>
              <a:rPr lang="da-DK" noProof="0" dirty="0"/>
              <a:t>Klik på ikon og indsæt grafik eller billede</a:t>
            </a:r>
          </a:p>
        </p:txBody>
      </p:sp>
      <p:pic>
        <p:nvPicPr>
          <p:cNvPr id="3" name="Bomærke hvid" descr="Et billede, der indeholder symbol, Grafik, logo, cirkel&#10;&#10;Automatisk genereret beskrivelse">
            <a:extLst>
              <a:ext uri="{FF2B5EF4-FFF2-40B4-BE49-F238E27FC236}">
                <a16:creationId xmlns:a16="http://schemas.microsoft.com/office/drawing/2014/main" id="{2DCDCC46-914E-5279-49B3-D14231B15633}"/>
              </a:ext>
            </a:extLst>
          </p:cNvPr>
          <p:cNvPicPr>
            <a:picLocks noChangeAspect="1"/>
          </p:cNvPicPr>
          <p:nvPr userDrawn="1"/>
        </p:nvPicPr>
        <p:blipFill>
          <a:blip r:embed="rId2"/>
          <a:stretch>
            <a:fillRect/>
          </a:stretch>
        </p:blipFill>
        <p:spPr>
          <a:xfrm>
            <a:off x="11466006" y="360000"/>
            <a:ext cx="360000" cy="360000"/>
          </a:xfrm>
          <a:prstGeom prst="rect">
            <a:avLst/>
          </a:prstGeom>
        </p:spPr>
      </p:pic>
      <p:sp>
        <p:nvSpPr>
          <p:cNvPr id="4" name="Pladsholder til dato 3">
            <a:extLst>
              <a:ext uri="{FF2B5EF4-FFF2-40B4-BE49-F238E27FC236}">
                <a16:creationId xmlns:a16="http://schemas.microsoft.com/office/drawing/2014/main" id="{046C5A7A-696B-11E5-F8FC-F6A3AAF47261}"/>
              </a:ext>
            </a:extLst>
          </p:cNvPr>
          <p:cNvSpPr>
            <a:spLocks noGrp="1"/>
          </p:cNvSpPr>
          <p:nvPr>
            <p:ph type="dt" sz="half" idx="54"/>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6" name="Pladsholder til sidefod 5">
            <a:extLst>
              <a:ext uri="{FF2B5EF4-FFF2-40B4-BE49-F238E27FC236}">
                <a16:creationId xmlns:a16="http://schemas.microsoft.com/office/drawing/2014/main" id="{D3562FA2-0D08-5EC7-3C43-F7259D2FE586}"/>
              </a:ext>
            </a:extLst>
          </p:cNvPr>
          <p:cNvSpPr>
            <a:spLocks noGrp="1"/>
          </p:cNvSpPr>
          <p:nvPr>
            <p:ph type="ftr" sz="quarter" idx="55"/>
          </p:nvPr>
        </p:nvSpPr>
        <p:spPr/>
        <p:txBody>
          <a:bodyPr/>
          <a:lstStyle>
            <a:lvl1pPr>
              <a:defRPr>
                <a:solidFill>
                  <a:schemeClr val="tx2"/>
                </a:solidFill>
              </a:defRPr>
            </a:lvl1pPr>
          </a:lstStyle>
          <a:p>
            <a:endParaRPr lang="da-DK" dirty="0"/>
          </a:p>
        </p:txBody>
      </p:sp>
      <p:sp>
        <p:nvSpPr>
          <p:cNvPr id="7" name="Pladsholder til slidenummer 6">
            <a:extLst>
              <a:ext uri="{FF2B5EF4-FFF2-40B4-BE49-F238E27FC236}">
                <a16:creationId xmlns:a16="http://schemas.microsoft.com/office/drawing/2014/main" id="{E497F7EF-56B8-F4A3-09E3-CE3C432EE5FC}"/>
              </a:ext>
            </a:extLst>
          </p:cNvPr>
          <p:cNvSpPr>
            <a:spLocks noGrp="1"/>
          </p:cNvSpPr>
          <p:nvPr>
            <p:ph type="sldNum" sz="quarter" idx="56"/>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442696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 og 1/3 billede - blå">
    <p:bg>
      <p:bgRef idx="1001">
        <a:schemeClr val="bg2"/>
      </p:bgRef>
    </p:bg>
    <p:spTree>
      <p:nvGrpSpPr>
        <p:cNvPr id="1" name=""/>
        <p:cNvGrpSpPr/>
        <p:nvPr/>
      </p:nvGrpSpPr>
      <p:grpSpPr>
        <a:xfrm>
          <a:off x="0" y="0"/>
          <a:ext cx="0" cy="0"/>
          <a:chOff x="0" y="0"/>
          <a:chExt cx="0" cy="0"/>
        </a:xfrm>
      </p:grpSpPr>
      <p:sp>
        <p:nvSpPr>
          <p:cNvPr id="4" name="Titel">
            <a:extLst>
              <a:ext uri="{FF2B5EF4-FFF2-40B4-BE49-F238E27FC236}">
                <a16:creationId xmlns:a16="http://schemas.microsoft.com/office/drawing/2014/main" id="{22BBD953-FFF5-78DD-7EEC-7E0977F5EE19}"/>
              </a:ext>
            </a:extLst>
          </p:cNvPr>
          <p:cNvSpPr>
            <a:spLocks noGrp="1"/>
          </p:cNvSpPr>
          <p:nvPr>
            <p:ph type="body" idx="41" hasCustomPrompt="1"/>
          </p:nvPr>
        </p:nvSpPr>
        <p:spPr>
          <a:xfrm>
            <a:off x="684220" y="728667"/>
            <a:ext cx="7442195"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1"/>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a:t>Klik for at tilføje titel</a:t>
            </a:r>
          </a:p>
        </p:txBody>
      </p:sp>
      <p:sp>
        <p:nvSpPr>
          <p:cNvPr id="5" name="Indhold">
            <a:extLst>
              <a:ext uri="{FF2B5EF4-FFF2-40B4-BE49-F238E27FC236}">
                <a16:creationId xmlns:a16="http://schemas.microsoft.com/office/drawing/2014/main" id="{8129A216-A9FE-83F7-4EC3-5964766A3CC1}"/>
              </a:ext>
            </a:extLst>
          </p:cNvPr>
          <p:cNvSpPr>
            <a:spLocks noGrp="1"/>
          </p:cNvSpPr>
          <p:nvPr>
            <p:ph sz="quarter" idx="53" hasCustomPrompt="1"/>
          </p:nvPr>
        </p:nvSpPr>
        <p:spPr>
          <a:xfrm>
            <a:off x="725488" y="2528888"/>
            <a:ext cx="7400925" cy="360045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 name="Billede">
            <a:extLst>
              <a:ext uri="{FF2B5EF4-FFF2-40B4-BE49-F238E27FC236}">
                <a16:creationId xmlns:a16="http://schemas.microsoft.com/office/drawing/2014/main" id="{3ADCEEDB-BD90-148B-B93F-112CB55B5B2D}"/>
              </a:ext>
            </a:extLst>
          </p:cNvPr>
          <p:cNvSpPr>
            <a:spLocks noGrp="1"/>
          </p:cNvSpPr>
          <p:nvPr>
            <p:ph type="pic" sz="quarter" idx="54" hasCustomPrompt="1"/>
          </p:nvPr>
        </p:nvSpPr>
        <p:spPr>
          <a:xfrm>
            <a:off x="9050334" y="0"/>
            <a:ext cx="3141667" cy="6858000"/>
          </a:xfrm>
        </p:spPr>
        <p:txBody>
          <a:bodyPr tIns="0" bIns="72000" anchor="b" anchorCtr="0"/>
          <a:lstStyle>
            <a:lvl1pPr marL="0" indent="0" algn="ctr">
              <a:spcBef>
                <a:spcPts val="0"/>
              </a:spcBef>
              <a:buFontTx/>
              <a:buNone/>
              <a:defRPr sz="1400">
                <a:solidFill>
                  <a:schemeClr val="tx1"/>
                </a:solidFill>
              </a:defRPr>
            </a:lvl1pPr>
          </a:lstStyle>
          <a:p>
            <a:pPr marL="0" marR="0" lvl="0" indent="0" algn="ctr" defTabSz="911658" rtl="0" eaLnBrk="1" fontAlgn="auto" latinLnBrk="0" hangingPunct="1">
              <a:lnSpc>
                <a:spcPct val="100000"/>
              </a:lnSpc>
              <a:spcBef>
                <a:spcPts val="1800"/>
              </a:spcBef>
              <a:spcAft>
                <a:spcPts val="0"/>
              </a:spcAft>
              <a:buClrTx/>
              <a:buSzTx/>
              <a:buFontTx/>
              <a:buNone/>
              <a:tabLst/>
              <a:defRPr/>
            </a:pPr>
            <a:r>
              <a:rPr lang="da-DK" noProof="0" dirty="0"/>
              <a:t>Klik på rammen og indsæt billede, </a:t>
            </a:r>
            <a:br>
              <a:rPr lang="da-DK" noProof="0" dirty="0"/>
            </a:br>
            <a:r>
              <a:rPr lang="da-DK" noProof="0" dirty="0"/>
              <a:t>via fanen Indsæt, Billeder/Lagerbilleder </a:t>
            </a:r>
            <a:br>
              <a:rPr lang="da-DK" noProof="0" dirty="0"/>
            </a:br>
            <a:r>
              <a:rPr lang="da-DK" noProof="0" dirty="0"/>
              <a:t>eller via RN billedbank </a:t>
            </a:r>
          </a:p>
        </p:txBody>
      </p:sp>
      <p:sp>
        <p:nvSpPr>
          <p:cNvPr id="6" name="Bomærke hvid">
            <a:extLst>
              <a:ext uri="{FF2B5EF4-FFF2-40B4-BE49-F238E27FC236}">
                <a16:creationId xmlns:a16="http://schemas.microsoft.com/office/drawing/2014/main" id="{BA4BBD22-8987-D4CE-BF66-8E21DF3863C7}"/>
              </a:ext>
            </a:extLst>
          </p:cNvPr>
          <p:cNvSpPr>
            <a:spLocks noGrp="1" noChangeAspect="1"/>
          </p:cNvSpPr>
          <p:nvPr>
            <p:ph type="body" sz="quarter" idx="55" hasCustomPrompt="1"/>
          </p:nvPr>
        </p:nvSpPr>
        <p:spPr>
          <a:xfrm>
            <a:off x="11466002"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2">
                    <a:alpha val="0"/>
                  </a:schemeClr>
                </a:solidFill>
              </a:defRPr>
            </a:lvl1pPr>
            <a:lvl2pPr>
              <a:defRPr sz="800"/>
            </a:lvl2pPr>
            <a:lvl3pPr>
              <a:defRPr sz="800"/>
            </a:lvl3pPr>
            <a:lvl4pPr>
              <a:defRPr sz="800"/>
            </a:lvl4pPr>
            <a:lvl5pPr>
              <a:defRPr sz="800"/>
            </a:lvl5pPr>
          </a:lstStyle>
          <a:p>
            <a:pPr lvl="0"/>
            <a:r>
              <a:rPr lang="da-DK" dirty="0"/>
              <a:t> </a:t>
            </a:r>
          </a:p>
        </p:txBody>
      </p:sp>
      <p:sp>
        <p:nvSpPr>
          <p:cNvPr id="3" name="Pladsholder til dato 2">
            <a:extLst>
              <a:ext uri="{FF2B5EF4-FFF2-40B4-BE49-F238E27FC236}">
                <a16:creationId xmlns:a16="http://schemas.microsoft.com/office/drawing/2014/main" id="{481075EF-BF59-51AD-4099-20864E68A3AB}"/>
              </a:ext>
            </a:extLst>
          </p:cNvPr>
          <p:cNvSpPr>
            <a:spLocks noGrp="1"/>
          </p:cNvSpPr>
          <p:nvPr>
            <p:ph type="dt" sz="half" idx="56"/>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7" name="Pladsholder til sidefod 6">
            <a:extLst>
              <a:ext uri="{FF2B5EF4-FFF2-40B4-BE49-F238E27FC236}">
                <a16:creationId xmlns:a16="http://schemas.microsoft.com/office/drawing/2014/main" id="{95FA16BC-C567-CD1B-1095-7AED5665BBB2}"/>
              </a:ext>
            </a:extLst>
          </p:cNvPr>
          <p:cNvSpPr>
            <a:spLocks noGrp="1"/>
          </p:cNvSpPr>
          <p:nvPr>
            <p:ph type="ftr" sz="quarter" idx="57"/>
          </p:nvPr>
        </p:nvSpPr>
        <p:spPr/>
        <p:txBody>
          <a:bodyPr/>
          <a:lstStyle>
            <a:lvl1pPr>
              <a:defRPr>
                <a:solidFill>
                  <a:schemeClr val="tx2"/>
                </a:solidFill>
              </a:defRPr>
            </a:lvl1pPr>
          </a:lstStyle>
          <a:p>
            <a:endParaRPr lang="da-DK" dirty="0"/>
          </a:p>
        </p:txBody>
      </p:sp>
      <p:sp>
        <p:nvSpPr>
          <p:cNvPr id="8" name="Pladsholder til slidenummer 7">
            <a:extLst>
              <a:ext uri="{FF2B5EF4-FFF2-40B4-BE49-F238E27FC236}">
                <a16:creationId xmlns:a16="http://schemas.microsoft.com/office/drawing/2014/main" id="{D9791E74-1F3E-34AE-AC09-7FD65C2692C2}"/>
              </a:ext>
            </a:extLst>
          </p:cNvPr>
          <p:cNvSpPr>
            <a:spLocks noGrp="1"/>
          </p:cNvSpPr>
          <p:nvPr>
            <p:ph type="sldNum" sz="quarter" idx="58"/>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784754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og billedcollage - blå">
    <p:bg>
      <p:bgRef idx="1001">
        <a:schemeClr val="bg2"/>
      </p:bgRef>
    </p:bg>
    <p:spTree>
      <p:nvGrpSpPr>
        <p:cNvPr id="1" name=""/>
        <p:cNvGrpSpPr/>
        <p:nvPr/>
      </p:nvGrpSpPr>
      <p:grpSpPr>
        <a:xfrm>
          <a:off x="0" y="0"/>
          <a:ext cx="0" cy="0"/>
          <a:chOff x="0" y="0"/>
          <a:chExt cx="0" cy="0"/>
        </a:xfrm>
      </p:grpSpPr>
      <p:sp>
        <p:nvSpPr>
          <p:cNvPr id="6" name="Titel">
            <a:extLst>
              <a:ext uri="{FF2B5EF4-FFF2-40B4-BE49-F238E27FC236}">
                <a16:creationId xmlns:a16="http://schemas.microsoft.com/office/drawing/2014/main" id="{186BF70E-EE1F-2265-1140-A0DEDAD980D1}"/>
              </a:ext>
            </a:extLst>
          </p:cNvPr>
          <p:cNvSpPr>
            <a:spLocks noGrp="1"/>
          </p:cNvSpPr>
          <p:nvPr>
            <p:ph type="body" idx="41" hasCustomPrompt="1"/>
          </p:nvPr>
        </p:nvSpPr>
        <p:spPr>
          <a:xfrm>
            <a:off x="684218" y="728667"/>
            <a:ext cx="4665952"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1"/>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a:t>Klik for at tilføje titel</a:t>
            </a:r>
          </a:p>
        </p:txBody>
      </p:sp>
      <p:sp>
        <p:nvSpPr>
          <p:cNvPr id="2" name="Indhold">
            <a:extLst>
              <a:ext uri="{FF2B5EF4-FFF2-40B4-BE49-F238E27FC236}">
                <a16:creationId xmlns:a16="http://schemas.microsoft.com/office/drawing/2014/main" id="{CD982D9F-6101-062F-D458-CB3B94A9740D}"/>
              </a:ext>
            </a:extLst>
          </p:cNvPr>
          <p:cNvSpPr>
            <a:spLocks noGrp="1"/>
          </p:cNvSpPr>
          <p:nvPr>
            <p:ph sz="quarter" idx="59" hasCustomPrompt="1"/>
          </p:nvPr>
        </p:nvSpPr>
        <p:spPr>
          <a:xfrm>
            <a:off x="725488" y="3197082"/>
            <a:ext cx="3698875" cy="29322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Billede 1">
            <a:extLst>
              <a:ext uri="{FF2B5EF4-FFF2-40B4-BE49-F238E27FC236}">
                <a16:creationId xmlns:a16="http://schemas.microsoft.com/office/drawing/2014/main" id="{338E3A10-DFCB-02D1-E3D6-D6F69B14573A}"/>
              </a:ext>
            </a:extLst>
          </p:cNvPr>
          <p:cNvSpPr>
            <a:spLocks noGrp="1"/>
          </p:cNvSpPr>
          <p:nvPr>
            <p:ph type="pic" sz="quarter" idx="55" hasCustomPrompt="1"/>
          </p:nvPr>
        </p:nvSpPr>
        <p:spPr>
          <a:xfrm>
            <a:off x="6843324" y="0"/>
            <a:ext cx="4173573" cy="3197082"/>
          </a:xfrm>
          <a:custGeom>
            <a:avLst/>
            <a:gdLst>
              <a:gd name="connsiteX0" fmla="*/ 1110295 w 4173573"/>
              <a:gd name="connsiteY0" fmla="*/ 0 h 3197082"/>
              <a:gd name="connsiteX1" fmla="*/ 3063278 w 4173573"/>
              <a:gd name="connsiteY1" fmla="*/ 0 h 3197082"/>
              <a:gd name="connsiteX2" fmla="*/ 4173573 w 4173573"/>
              <a:gd name="connsiteY2" fmla="*/ 1110295 h 3197082"/>
              <a:gd name="connsiteX3" fmla="*/ 2086786 w 4173573"/>
              <a:gd name="connsiteY3" fmla="*/ 3197082 h 3197082"/>
              <a:gd name="connsiteX4" fmla="*/ 0 w 4173573"/>
              <a:gd name="connsiteY4" fmla="*/ 1110295 h 319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197082">
                <a:moveTo>
                  <a:pt x="1110295" y="0"/>
                </a:moveTo>
                <a:lnTo>
                  <a:pt x="3063278" y="0"/>
                </a:lnTo>
                <a:lnTo>
                  <a:pt x="4173573" y="1110295"/>
                </a:lnTo>
                <a:lnTo>
                  <a:pt x="2086786" y="3197082"/>
                </a:lnTo>
                <a:lnTo>
                  <a:pt x="0" y="1110295"/>
                </a:lnTo>
                <a:close/>
              </a:path>
            </a:pathLst>
          </a:custGeom>
          <a:solidFill>
            <a:srgbClr val="3ABFEF"/>
          </a:solidFill>
          <a:ln w="3175">
            <a:noFill/>
          </a:ln>
        </p:spPr>
        <p:txBody>
          <a:bodyPr wrap="square" lIns="252000" rIns="252000" bIns="684000" anchor="ctr" anchorCtr="0">
            <a:noAutofit/>
          </a:bodyPr>
          <a:lstStyle>
            <a:lvl1pPr marL="0" indent="0" algn="ctr">
              <a:spcBef>
                <a:spcPts val="0"/>
              </a:spcBef>
              <a:buFont typeface="Arial" panose="020B0604020202020204" pitchFamily="34" charset="0"/>
              <a:buNone/>
              <a:defRPr sz="1000"/>
            </a:lvl1pPr>
          </a:lstStyle>
          <a:p>
            <a:pPr marL="179638" marR="0" lvl="0" indent="-179638" algn="ctr" defTabSz="911658" rtl="0" eaLnBrk="1" fontAlgn="auto" latinLnBrk="0" hangingPunct="1">
              <a:lnSpc>
                <a:spcPct val="100000"/>
              </a:lnSpc>
              <a:spcBef>
                <a:spcPts val="1097"/>
              </a:spcBef>
              <a:spcAft>
                <a:spcPts val="0"/>
              </a:spcAft>
              <a:buClrTx/>
              <a:buSzTx/>
              <a:tabLst/>
              <a:defRPr/>
            </a:pPr>
            <a:r>
              <a:rPr lang="da-DK" dirty="0"/>
              <a:t>Klik på rammen og indsæt billede, via fanen Indsæt, Billeder/Lagerbilleder eller via RN billedbank </a:t>
            </a:r>
          </a:p>
        </p:txBody>
      </p:sp>
      <p:sp>
        <p:nvSpPr>
          <p:cNvPr id="7" name="Billede 2">
            <a:extLst>
              <a:ext uri="{FF2B5EF4-FFF2-40B4-BE49-F238E27FC236}">
                <a16:creationId xmlns:a16="http://schemas.microsoft.com/office/drawing/2014/main" id="{19C6A254-B917-3AD3-28D9-C693773860B0}"/>
              </a:ext>
            </a:extLst>
          </p:cNvPr>
          <p:cNvSpPr>
            <a:spLocks noGrp="1"/>
          </p:cNvSpPr>
          <p:nvPr>
            <p:ph type="pic" sz="quarter" idx="53" hasCustomPrompt="1"/>
          </p:nvPr>
        </p:nvSpPr>
        <p:spPr>
          <a:xfrm>
            <a:off x="9025367" y="1205545"/>
            <a:ext cx="3166639" cy="4173574"/>
          </a:xfrm>
          <a:custGeom>
            <a:avLst/>
            <a:gdLst>
              <a:gd name="connsiteX0" fmla="*/ 2086786 w 3166639"/>
              <a:gd name="connsiteY0" fmla="*/ 0 h 4173574"/>
              <a:gd name="connsiteX1" fmla="*/ 3166639 w 3166639"/>
              <a:gd name="connsiteY1" fmla="*/ 1079853 h 4173574"/>
              <a:gd name="connsiteX2" fmla="*/ 3166639 w 3166639"/>
              <a:gd name="connsiteY2" fmla="*/ 3093721 h 4173574"/>
              <a:gd name="connsiteX3" fmla="*/ 2086786 w 3166639"/>
              <a:gd name="connsiteY3" fmla="*/ 4173574 h 4173574"/>
              <a:gd name="connsiteX4" fmla="*/ 0 w 3166639"/>
              <a:gd name="connsiteY4" fmla="*/ 2086787 h 417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39" h="4173574">
                <a:moveTo>
                  <a:pt x="2086786" y="0"/>
                </a:moveTo>
                <a:lnTo>
                  <a:pt x="3166639" y="1079853"/>
                </a:lnTo>
                <a:lnTo>
                  <a:pt x="3166639" y="3093721"/>
                </a:lnTo>
                <a:lnTo>
                  <a:pt x="2086786" y="4173574"/>
                </a:lnTo>
                <a:lnTo>
                  <a:pt x="0" y="2086787"/>
                </a:lnTo>
                <a:close/>
              </a:path>
            </a:pathLst>
          </a:custGeom>
          <a:solidFill>
            <a:srgbClr val="3ABFEF"/>
          </a:solidFill>
          <a:ln w="3175">
            <a:noFill/>
          </a:ln>
        </p:spPr>
        <p:txBody>
          <a:bodyPr wrap="square" lIns="648000" rIns="0" bIns="864000" anchor="ctr" anchorCtr="0">
            <a:noAutofit/>
          </a:bodyPr>
          <a:lstStyle>
            <a:lvl1pPr marL="0" indent="0" algn="ctr">
              <a:spcBef>
                <a:spcPts val="0"/>
              </a:spcBef>
              <a:buFont typeface="Arial" panose="020B0604020202020204" pitchFamily="34" charset="0"/>
              <a:buNone/>
              <a:defRPr sz="1000"/>
            </a:lvl1pPr>
          </a:lstStyle>
          <a:p>
            <a:pPr marL="179638" marR="0" lvl="0" indent="-179638" algn="ctr" defTabSz="911658" rtl="0" eaLnBrk="1" fontAlgn="auto" latinLnBrk="0" hangingPunct="1">
              <a:lnSpc>
                <a:spcPct val="100000"/>
              </a:lnSpc>
              <a:spcBef>
                <a:spcPts val="1097"/>
              </a:spcBef>
              <a:spcAft>
                <a:spcPts val="0"/>
              </a:spcAft>
              <a:buClrTx/>
              <a:buSzTx/>
              <a:tabLst/>
              <a:defRPr/>
            </a:pPr>
            <a:r>
              <a:rPr lang="da-DK" dirty="0"/>
              <a:t>Klik på rammen og indsæt billede, via fanen Indsæt, Billeder/Lagerbilleder eller via RN billedbank </a:t>
            </a:r>
          </a:p>
        </p:txBody>
      </p:sp>
      <p:sp>
        <p:nvSpPr>
          <p:cNvPr id="22" name="Billede 3">
            <a:extLst>
              <a:ext uri="{FF2B5EF4-FFF2-40B4-BE49-F238E27FC236}">
                <a16:creationId xmlns:a16="http://schemas.microsoft.com/office/drawing/2014/main" id="{51A714CA-5DDD-AFEB-A40A-035C95BE5BD7}"/>
              </a:ext>
            </a:extLst>
          </p:cNvPr>
          <p:cNvSpPr>
            <a:spLocks noGrp="1"/>
          </p:cNvSpPr>
          <p:nvPr>
            <p:ph type="pic" sz="quarter" idx="58" hasCustomPrompt="1"/>
          </p:nvPr>
        </p:nvSpPr>
        <p:spPr>
          <a:xfrm>
            <a:off x="9833290" y="5569619"/>
            <a:ext cx="2358710" cy="1288380"/>
          </a:xfrm>
          <a:custGeom>
            <a:avLst/>
            <a:gdLst>
              <a:gd name="connsiteX0" fmla="*/ 1288379 w 2358710"/>
              <a:gd name="connsiteY0" fmla="*/ 0 h 1288380"/>
              <a:gd name="connsiteX1" fmla="*/ 2358710 w 2358710"/>
              <a:gd name="connsiteY1" fmla="*/ 1070331 h 1288380"/>
              <a:gd name="connsiteX2" fmla="*/ 2358710 w 2358710"/>
              <a:gd name="connsiteY2" fmla="*/ 1288380 h 1288380"/>
              <a:gd name="connsiteX3" fmla="*/ 0 w 2358710"/>
              <a:gd name="connsiteY3" fmla="*/ 1288380 h 1288380"/>
            </a:gdLst>
            <a:ahLst/>
            <a:cxnLst>
              <a:cxn ang="0">
                <a:pos x="connsiteX0" y="connsiteY0"/>
              </a:cxn>
              <a:cxn ang="0">
                <a:pos x="connsiteX1" y="connsiteY1"/>
              </a:cxn>
              <a:cxn ang="0">
                <a:pos x="connsiteX2" y="connsiteY2"/>
              </a:cxn>
              <a:cxn ang="0">
                <a:pos x="connsiteX3" y="connsiteY3"/>
              </a:cxn>
            </a:cxnLst>
            <a:rect l="l" t="t" r="r" b="b"/>
            <a:pathLst>
              <a:path w="2358710" h="1288380">
                <a:moveTo>
                  <a:pt x="1288379" y="0"/>
                </a:moveTo>
                <a:lnTo>
                  <a:pt x="2358710" y="1070331"/>
                </a:lnTo>
                <a:lnTo>
                  <a:pt x="2358710" y="1288380"/>
                </a:lnTo>
                <a:lnTo>
                  <a:pt x="0" y="1288380"/>
                </a:lnTo>
                <a:close/>
              </a:path>
            </a:pathLst>
          </a:custGeom>
          <a:solidFill>
            <a:srgbClr val="3ABFEF"/>
          </a:solidFill>
          <a:ln w="3175">
            <a:noFill/>
          </a:ln>
        </p:spPr>
        <p:txBody>
          <a:bodyPr wrap="square" lIns="468000" rIns="288000" bIns="72000" anchor="b" anchorCtr="0">
            <a:noAutofit/>
          </a:bodyPr>
          <a:lstStyle>
            <a:lvl1pPr marL="0" indent="0" algn="ctr">
              <a:spcBef>
                <a:spcPts val="0"/>
              </a:spcBef>
              <a:buFont typeface="Arial" panose="020B0604020202020204" pitchFamily="34" charset="0"/>
              <a:buNone/>
              <a:defRPr sz="798"/>
            </a:lvl1pPr>
          </a:lstStyle>
          <a:p>
            <a:pPr marL="179638" marR="0" lvl="0" indent="-179638" algn="ctr" defTabSz="911658" rtl="0" eaLnBrk="1" fontAlgn="auto" latinLnBrk="0" hangingPunct="1">
              <a:lnSpc>
                <a:spcPct val="100000"/>
              </a:lnSpc>
              <a:spcBef>
                <a:spcPts val="1097"/>
              </a:spcBef>
              <a:spcAft>
                <a:spcPts val="0"/>
              </a:spcAft>
              <a:buClrTx/>
              <a:buSzTx/>
              <a:tabLst/>
              <a:defRPr/>
            </a:pPr>
            <a:r>
              <a:rPr lang="da-DK" dirty="0"/>
              <a:t>Klik på rammen og indsæt billede, via fanen Indsæt, Billeder/Lagerbilleder eller via RN billedbank </a:t>
            </a:r>
          </a:p>
        </p:txBody>
      </p:sp>
      <p:sp>
        <p:nvSpPr>
          <p:cNvPr id="17" name="Billede 4">
            <a:extLst>
              <a:ext uri="{FF2B5EF4-FFF2-40B4-BE49-F238E27FC236}">
                <a16:creationId xmlns:a16="http://schemas.microsoft.com/office/drawing/2014/main" id="{C5B718A0-EDC2-3441-67A9-27EB64733B2E}"/>
              </a:ext>
            </a:extLst>
          </p:cNvPr>
          <p:cNvSpPr>
            <a:spLocks noGrp="1"/>
          </p:cNvSpPr>
          <p:nvPr>
            <p:ph type="pic" sz="quarter" idx="54" hasCustomPrompt="1"/>
          </p:nvPr>
        </p:nvSpPr>
        <p:spPr>
          <a:xfrm>
            <a:off x="6843324" y="3387582"/>
            <a:ext cx="4173573" cy="3470418"/>
          </a:xfrm>
          <a:custGeom>
            <a:avLst/>
            <a:gdLst>
              <a:gd name="connsiteX0" fmla="*/ 2086786 w 4173573"/>
              <a:gd name="connsiteY0" fmla="*/ 0 h 3470418"/>
              <a:gd name="connsiteX1" fmla="*/ 4173573 w 4173573"/>
              <a:gd name="connsiteY1" fmla="*/ 2086787 h 3470418"/>
              <a:gd name="connsiteX2" fmla="*/ 2789942 w 4173573"/>
              <a:gd name="connsiteY2" fmla="*/ 3470418 h 3470418"/>
              <a:gd name="connsiteX3" fmla="*/ 1383631 w 4173573"/>
              <a:gd name="connsiteY3" fmla="*/ 3470418 h 3470418"/>
              <a:gd name="connsiteX4" fmla="*/ 0 w 4173573"/>
              <a:gd name="connsiteY4" fmla="*/ 2086787 h 347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573" h="3470418">
                <a:moveTo>
                  <a:pt x="2086786" y="0"/>
                </a:moveTo>
                <a:lnTo>
                  <a:pt x="4173573" y="2086787"/>
                </a:lnTo>
                <a:lnTo>
                  <a:pt x="2789942" y="3470418"/>
                </a:lnTo>
                <a:lnTo>
                  <a:pt x="1383631" y="3470418"/>
                </a:lnTo>
                <a:lnTo>
                  <a:pt x="0" y="2086787"/>
                </a:lnTo>
                <a:close/>
              </a:path>
            </a:pathLst>
          </a:custGeom>
          <a:solidFill>
            <a:srgbClr val="3ABFEF"/>
          </a:solidFill>
          <a:ln w="3175">
            <a:noFill/>
          </a:ln>
        </p:spPr>
        <p:txBody>
          <a:bodyPr wrap="square" lIns="504000" rIns="360000" bIns="1188000" anchor="b" anchorCtr="0">
            <a:noAutofit/>
          </a:bodyPr>
          <a:lstStyle>
            <a:lvl1pPr marL="0" indent="0" algn="ctr">
              <a:spcBef>
                <a:spcPts val="0"/>
              </a:spcBef>
              <a:buFont typeface="Arial" panose="020B0604020202020204" pitchFamily="34" charset="0"/>
              <a:buNone/>
              <a:defRPr sz="1000"/>
            </a:lvl1pPr>
          </a:lstStyle>
          <a:p>
            <a:pPr marL="179638" marR="0" lvl="0" indent="-179638" algn="ctr" defTabSz="911658" rtl="0" eaLnBrk="1" fontAlgn="auto" latinLnBrk="0" hangingPunct="1">
              <a:lnSpc>
                <a:spcPct val="100000"/>
              </a:lnSpc>
              <a:spcBef>
                <a:spcPts val="1097"/>
              </a:spcBef>
              <a:spcAft>
                <a:spcPts val="0"/>
              </a:spcAft>
              <a:buClrTx/>
              <a:buSzTx/>
              <a:tabLst/>
              <a:defRPr/>
            </a:pPr>
            <a:r>
              <a:rPr lang="da-DK" dirty="0"/>
              <a:t>Klik på rammen og indsæt billede, via fanen Indsæt, Billeder/Lagerbilleder eller via RN billedbank </a:t>
            </a:r>
          </a:p>
        </p:txBody>
      </p:sp>
      <p:sp>
        <p:nvSpPr>
          <p:cNvPr id="15" name="Billede 5">
            <a:extLst>
              <a:ext uri="{FF2B5EF4-FFF2-40B4-BE49-F238E27FC236}">
                <a16:creationId xmlns:a16="http://schemas.microsoft.com/office/drawing/2014/main" id="{7A139ED1-D2DB-1C3D-4765-04E36A10E704}"/>
              </a:ext>
            </a:extLst>
          </p:cNvPr>
          <p:cNvSpPr>
            <a:spLocks noGrp="1"/>
          </p:cNvSpPr>
          <p:nvPr>
            <p:ph type="pic" sz="quarter" idx="56" hasCustomPrompt="1"/>
          </p:nvPr>
        </p:nvSpPr>
        <p:spPr>
          <a:xfrm>
            <a:off x="5446614" y="5569619"/>
            <a:ext cx="2576759" cy="1288380"/>
          </a:xfrm>
          <a:custGeom>
            <a:avLst/>
            <a:gdLst>
              <a:gd name="connsiteX0" fmla="*/ 1288379 w 2576759"/>
              <a:gd name="connsiteY0" fmla="*/ 0 h 1288380"/>
              <a:gd name="connsiteX1" fmla="*/ 2576759 w 2576759"/>
              <a:gd name="connsiteY1" fmla="*/ 1288380 h 1288380"/>
              <a:gd name="connsiteX2" fmla="*/ 0 w 2576759"/>
              <a:gd name="connsiteY2" fmla="*/ 1288380 h 1288380"/>
            </a:gdLst>
            <a:ahLst/>
            <a:cxnLst>
              <a:cxn ang="0">
                <a:pos x="connsiteX0" y="connsiteY0"/>
              </a:cxn>
              <a:cxn ang="0">
                <a:pos x="connsiteX1" y="connsiteY1"/>
              </a:cxn>
              <a:cxn ang="0">
                <a:pos x="connsiteX2" y="connsiteY2"/>
              </a:cxn>
            </a:cxnLst>
            <a:rect l="l" t="t" r="r" b="b"/>
            <a:pathLst>
              <a:path w="2576759" h="1288380">
                <a:moveTo>
                  <a:pt x="1288379" y="0"/>
                </a:moveTo>
                <a:lnTo>
                  <a:pt x="2576759" y="1288380"/>
                </a:lnTo>
                <a:lnTo>
                  <a:pt x="0" y="1288380"/>
                </a:lnTo>
                <a:close/>
              </a:path>
            </a:pathLst>
          </a:custGeom>
          <a:solidFill>
            <a:srgbClr val="3ABFEF"/>
          </a:solidFill>
          <a:ln w="3175">
            <a:noFill/>
          </a:ln>
        </p:spPr>
        <p:txBody>
          <a:bodyPr wrap="square" lIns="396000" rIns="360000" bIns="72000" anchor="b" anchorCtr="0">
            <a:noAutofit/>
          </a:bodyPr>
          <a:lstStyle>
            <a:lvl1pPr marL="0" indent="0" algn="ctr">
              <a:spcBef>
                <a:spcPts val="0"/>
              </a:spcBef>
              <a:buFont typeface="Arial" panose="020B0604020202020204" pitchFamily="34" charset="0"/>
              <a:buNone/>
              <a:defRPr sz="798"/>
            </a:lvl1pPr>
          </a:lstStyle>
          <a:p>
            <a:pPr marL="179638" marR="0" lvl="0" indent="-179638" algn="ctr" defTabSz="911658" rtl="0" eaLnBrk="1" fontAlgn="auto" latinLnBrk="0" hangingPunct="1">
              <a:lnSpc>
                <a:spcPct val="100000"/>
              </a:lnSpc>
              <a:spcBef>
                <a:spcPts val="1097"/>
              </a:spcBef>
              <a:spcAft>
                <a:spcPts val="0"/>
              </a:spcAft>
              <a:buClrTx/>
              <a:buSzTx/>
              <a:tabLst/>
              <a:defRPr/>
            </a:pPr>
            <a:r>
              <a:rPr lang="da-DK" dirty="0"/>
              <a:t>Klik på rammen og indsæt billede, via fanen Indsæt, Billeder/Lagerbilleder eller via RN billedbank </a:t>
            </a:r>
          </a:p>
        </p:txBody>
      </p:sp>
      <p:sp>
        <p:nvSpPr>
          <p:cNvPr id="25" name="Billede 6">
            <a:extLst>
              <a:ext uri="{FF2B5EF4-FFF2-40B4-BE49-F238E27FC236}">
                <a16:creationId xmlns:a16="http://schemas.microsoft.com/office/drawing/2014/main" id="{2EDFCE5A-878D-401D-B037-0379364F1E12}"/>
              </a:ext>
            </a:extLst>
          </p:cNvPr>
          <p:cNvSpPr>
            <a:spLocks noGrp="1"/>
          </p:cNvSpPr>
          <p:nvPr>
            <p:ph type="pic" sz="quarter" idx="52" hasCustomPrompt="1"/>
          </p:nvPr>
        </p:nvSpPr>
        <p:spPr>
          <a:xfrm>
            <a:off x="4661288" y="1205545"/>
            <a:ext cx="4173573" cy="4173574"/>
          </a:xfrm>
          <a:custGeom>
            <a:avLst/>
            <a:gdLst>
              <a:gd name="connsiteX0" fmla="*/ 2086786 w 4173573"/>
              <a:gd name="connsiteY0" fmla="*/ 0 h 4173574"/>
              <a:gd name="connsiteX1" fmla="*/ 4173573 w 4173573"/>
              <a:gd name="connsiteY1" fmla="*/ 2086787 h 4173574"/>
              <a:gd name="connsiteX2" fmla="*/ 2086786 w 4173573"/>
              <a:gd name="connsiteY2" fmla="*/ 4173574 h 4173574"/>
              <a:gd name="connsiteX3" fmla="*/ 0 w 4173573"/>
              <a:gd name="connsiteY3" fmla="*/ 2086787 h 4173574"/>
            </a:gdLst>
            <a:ahLst/>
            <a:cxnLst>
              <a:cxn ang="0">
                <a:pos x="connsiteX0" y="connsiteY0"/>
              </a:cxn>
              <a:cxn ang="0">
                <a:pos x="connsiteX1" y="connsiteY1"/>
              </a:cxn>
              <a:cxn ang="0">
                <a:pos x="connsiteX2" y="connsiteY2"/>
              </a:cxn>
              <a:cxn ang="0">
                <a:pos x="connsiteX3" y="connsiteY3"/>
              </a:cxn>
            </a:cxnLst>
            <a:rect l="l" t="t" r="r" b="b"/>
            <a:pathLst>
              <a:path w="4173573" h="4173574">
                <a:moveTo>
                  <a:pt x="2086786" y="0"/>
                </a:moveTo>
                <a:lnTo>
                  <a:pt x="4173573" y="2086787"/>
                </a:lnTo>
                <a:lnTo>
                  <a:pt x="2086786" y="4173574"/>
                </a:lnTo>
                <a:lnTo>
                  <a:pt x="0" y="2086787"/>
                </a:lnTo>
                <a:close/>
              </a:path>
            </a:pathLst>
          </a:custGeom>
          <a:solidFill>
            <a:srgbClr val="3ABFEF"/>
          </a:solidFill>
          <a:ln w="3175">
            <a:noFill/>
          </a:ln>
        </p:spPr>
        <p:txBody>
          <a:bodyPr wrap="square" lIns="504000" rIns="504000" bIns="612000" anchor="ctr" anchorCtr="0">
            <a:noAutofit/>
          </a:bodyPr>
          <a:lstStyle>
            <a:lvl1pPr marL="0" indent="0" algn="ctr">
              <a:spcBef>
                <a:spcPts val="0"/>
              </a:spcBef>
              <a:buFont typeface="Arial" panose="020B0604020202020204" pitchFamily="34" charset="0"/>
              <a:buNone/>
              <a:defRPr sz="1000"/>
            </a:lvl1pPr>
          </a:lstStyle>
          <a:p>
            <a:pPr marL="179638" marR="0" lvl="0" indent="-179638" algn="ctr" defTabSz="911658" rtl="0" eaLnBrk="1" fontAlgn="auto" latinLnBrk="0" hangingPunct="1">
              <a:lnSpc>
                <a:spcPct val="100000"/>
              </a:lnSpc>
              <a:spcBef>
                <a:spcPts val="1097"/>
              </a:spcBef>
              <a:spcAft>
                <a:spcPts val="0"/>
              </a:spcAft>
              <a:buClrTx/>
              <a:buSzTx/>
              <a:tabLst/>
              <a:defRPr/>
            </a:pPr>
            <a:r>
              <a:rPr lang="da-DK" dirty="0"/>
              <a:t>Klik på rammen og indsæt billede, via fanen Indsæt, Billeder/Lagerbilleder eller via RN billedbank </a:t>
            </a:r>
          </a:p>
        </p:txBody>
      </p:sp>
      <p:pic>
        <p:nvPicPr>
          <p:cNvPr id="23" name="Bomærke hvid" descr="Et billede, der indeholder symbol, Grafik, logo, cirkel&#10;&#10;Automatisk genereret beskrivelse">
            <a:extLst>
              <a:ext uri="{FF2B5EF4-FFF2-40B4-BE49-F238E27FC236}">
                <a16:creationId xmlns:a16="http://schemas.microsoft.com/office/drawing/2014/main" id="{B1F3339B-625A-4C79-FC3F-E92545520301}"/>
              </a:ext>
            </a:extLst>
          </p:cNvPr>
          <p:cNvPicPr>
            <a:picLocks noChangeAspect="1"/>
          </p:cNvPicPr>
          <p:nvPr userDrawn="1"/>
        </p:nvPicPr>
        <p:blipFill>
          <a:blip r:embed="rId2"/>
          <a:stretch>
            <a:fillRect/>
          </a:stretch>
        </p:blipFill>
        <p:spPr>
          <a:xfrm>
            <a:off x="11466006" y="360000"/>
            <a:ext cx="360000" cy="360000"/>
          </a:xfrm>
          <a:prstGeom prst="rect">
            <a:avLst/>
          </a:prstGeom>
        </p:spPr>
      </p:pic>
      <p:sp>
        <p:nvSpPr>
          <p:cNvPr id="3" name="Pladsholder til dato 2">
            <a:extLst>
              <a:ext uri="{FF2B5EF4-FFF2-40B4-BE49-F238E27FC236}">
                <a16:creationId xmlns:a16="http://schemas.microsoft.com/office/drawing/2014/main" id="{13524F2A-ED27-A5AD-E095-1C8E70A0728C}"/>
              </a:ext>
            </a:extLst>
          </p:cNvPr>
          <p:cNvSpPr>
            <a:spLocks noGrp="1"/>
          </p:cNvSpPr>
          <p:nvPr>
            <p:ph type="dt" sz="half" idx="60"/>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5" name="Pladsholder til sidefod 4">
            <a:extLst>
              <a:ext uri="{FF2B5EF4-FFF2-40B4-BE49-F238E27FC236}">
                <a16:creationId xmlns:a16="http://schemas.microsoft.com/office/drawing/2014/main" id="{0C41CB36-DD44-8897-D739-5EA7B9BD6626}"/>
              </a:ext>
            </a:extLst>
          </p:cNvPr>
          <p:cNvSpPr>
            <a:spLocks noGrp="1"/>
          </p:cNvSpPr>
          <p:nvPr>
            <p:ph type="ftr" sz="quarter" idx="61"/>
          </p:nvPr>
        </p:nvSpPr>
        <p:spPr/>
        <p:txBody>
          <a:bodyPr/>
          <a:lstStyle>
            <a:lvl1pPr>
              <a:defRPr>
                <a:solidFill>
                  <a:schemeClr val="tx2"/>
                </a:solidFill>
              </a:defRPr>
            </a:lvl1pPr>
          </a:lstStyle>
          <a:p>
            <a:endParaRPr lang="da-DK" dirty="0"/>
          </a:p>
        </p:txBody>
      </p:sp>
      <p:sp>
        <p:nvSpPr>
          <p:cNvPr id="8" name="Pladsholder til slidenummer 7">
            <a:extLst>
              <a:ext uri="{FF2B5EF4-FFF2-40B4-BE49-F238E27FC236}">
                <a16:creationId xmlns:a16="http://schemas.microsoft.com/office/drawing/2014/main" id="{0CFE56A4-9C45-A0A0-FEA6-13F0C519538F}"/>
              </a:ext>
            </a:extLst>
          </p:cNvPr>
          <p:cNvSpPr>
            <a:spLocks noGrp="1"/>
          </p:cNvSpPr>
          <p:nvPr>
            <p:ph type="sldNum" sz="quarter" idx="62"/>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0054848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 og billede - blå">
    <p:bg>
      <p:bgRef idx="1001">
        <a:schemeClr val="bg2"/>
      </p:bgRef>
    </p:bg>
    <p:spTree>
      <p:nvGrpSpPr>
        <p:cNvPr id="1" name=""/>
        <p:cNvGrpSpPr/>
        <p:nvPr/>
      </p:nvGrpSpPr>
      <p:grpSpPr>
        <a:xfrm>
          <a:off x="0" y="0"/>
          <a:ext cx="0" cy="0"/>
          <a:chOff x="0" y="0"/>
          <a:chExt cx="0" cy="0"/>
        </a:xfrm>
      </p:grpSpPr>
      <p:sp>
        <p:nvSpPr>
          <p:cNvPr id="11" name="Titel">
            <a:extLst>
              <a:ext uri="{FF2B5EF4-FFF2-40B4-BE49-F238E27FC236}">
                <a16:creationId xmlns:a16="http://schemas.microsoft.com/office/drawing/2014/main" id="{DCDB8BE3-92CA-53AC-14D2-43FB2A1F23F1}"/>
              </a:ext>
            </a:extLst>
          </p:cNvPr>
          <p:cNvSpPr>
            <a:spLocks noGrp="1"/>
          </p:cNvSpPr>
          <p:nvPr>
            <p:ph type="body" idx="41" hasCustomPrompt="1"/>
          </p:nvPr>
        </p:nvSpPr>
        <p:spPr>
          <a:xfrm>
            <a:off x="684218" y="728667"/>
            <a:ext cx="4665952" cy="1185077"/>
          </a:xfrm>
          <a:prstGeom prst="rect">
            <a:avLst/>
          </a:prstGeom>
        </p:spPr>
        <p:txBody>
          <a:bodyPr lIns="0" tIns="0" rIns="0" bIns="0" rtlCol="0" anchor="t" anchorCtr="0">
            <a:noAutofit/>
          </a:bodyPr>
          <a:lstStyle>
            <a:lvl1pPr marL="0" indent="0" algn="l">
              <a:lnSpc>
                <a:spcPct val="80000"/>
              </a:lnSpc>
              <a:spcBef>
                <a:spcPts val="0"/>
              </a:spcBef>
              <a:buNone/>
              <a:defRPr sz="4800" b="0" spc="0" baseline="0">
                <a:solidFill>
                  <a:schemeClr val="tx1"/>
                </a:solidFill>
                <a:latin typeface="+mj-lt"/>
                <a:ea typeface="Source Sans Pro Black" panose="020B0803030403020204" pitchFamily="34" charset="0"/>
              </a:defRPr>
            </a:lvl1pPr>
            <a:lvl2pPr marL="455828" indent="0">
              <a:buNone/>
              <a:defRPr sz="1994" b="1"/>
            </a:lvl2pPr>
            <a:lvl3pPr marL="911658" indent="0">
              <a:buNone/>
              <a:defRPr sz="1794" b="1"/>
            </a:lvl3pPr>
            <a:lvl4pPr marL="1367487" indent="0">
              <a:buNone/>
              <a:defRPr sz="1594" b="1"/>
            </a:lvl4pPr>
            <a:lvl5pPr marL="1823315" indent="0">
              <a:buNone/>
              <a:defRPr sz="1594" b="1"/>
            </a:lvl5pPr>
            <a:lvl6pPr marL="2279145" indent="0">
              <a:buNone/>
              <a:defRPr sz="1594" b="1"/>
            </a:lvl6pPr>
            <a:lvl7pPr marL="2734973" indent="0">
              <a:buNone/>
              <a:defRPr sz="1594" b="1"/>
            </a:lvl7pPr>
            <a:lvl8pPr marL="3190803" indent="0">
              <a:buNone/>
              <a:defRPr sz="1594" b="1"/>
            </a:lvl8pPr>
            <a:lvl9pPr marL="3646630" indent="0">
              <a:buNone/>
              <a:defRPr sz="1594" b="1"/>
            </a:lvl9pPr>
          </a:lstStyle>
          <a:p>
            <a:pPr lvl="0" rtl="0"/>
            <a:r>
              <a:rPr lang="da-DK" noProof="0"/>
              <a:t>Klik for at tilføje titel</a:t>
            </a:r>
          </a:p>
        </p:txBody>
      </p:sp>
      <p:sp>
        <p:nvSpPr>
          <p:cNvPr id="4" name="Indhold">
            <a:extLst>
              <a:ext uri="{FF2B5EF4-FFF2-40B4-BE49-F238E27FC236}">
                <a16:creationId xmlns:a16="http://schemas.microsoft.com/office/drawing/2014/main" id="{C184C39D-EA7D-AC85-D3C0-E95828743893}"/>
              </a:ext>
            </a:extLst>
          </p:cNvPr>
          <p:cNvSpPr>
            <a:spLocks noGrp="1"/>
          </p:cNvSpPr>
          <p:nvPr>
            <p:ph sz="quarter" idx="53" hasCustomPrompt="1"/>
          </p:nvPr>
        </p:nvSpPr>
        <p:spPr>
          <a:xfrm>
            <a:off x="725488" y="2528888"/>
            <a:ext cx="4625975" cy="360045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Baggrund hvid">
            <a:extLst>
              <a:ext uri="{FF2B5EF4-FFF2-40B4-BE49-F238E27FC236}">
                <a16:creationId xmlns:a16="http://schemas.microsoft.com/office/drawing/2014/main" id="{D797C314-B186-FFAB-B095-BF94B2743C88}"/>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a:p>
        </p:txBody>
      </p:sp>
      <p:sp>
        <p:nvSpPr>
          <p:cNvPr id="5" name="Pladsholder til billede 4">
            <a:extLst>
              <a:ext uri="{FF2B5EF4-FFF2-40B4-BE49-F238E27FC236}">
                <a16:creationId xmlns:a16="http://schemas.microsoft.com/office/drawing/2014/main" id="{3ADFD981-49D9-0B79-C005-B87062B682EF}"/>
              </a:ext>
            </a:extLst>
          </p:cNvPr>
          <p:cNvSpPr>
            <a:spLocks noGrp="1"/>
          </p:cNvSpPr>
          <p:nvPr>
            <p:ph type="pic" sz="quarter" idx="54" hasCustomPrompt="1"/>
          </p:nvPr>
        </p:nvSpPr>
        <p:spPr>
          <a:xfrm>
            <a:off x="6096000" y="0"/>
            <a:ext cx="6096000" cy="6858000"/>
          </a:xfrm>
        </p:spPr>
        <p:txBody>
          <a:bodyPr tIns="72000"/>
          <a:lstStyle>
            <a:lvl1pPr marL="0" indent="0" algn="ctr">
              <a:spcBef>
                <a:spcPts val="0"/>
              </a:spcBef>
              <a:buNone/>
              <a:defRPr>
                <a:solidFill>
                  <a:schemeClr val="bg2"/>
                </a:solidFill>
              </a:defRPr>
            </a:lvl1pPr>
          </a:lstStyle>
          <a:p>
            <a:pPr marL="0" marR="0" lvl="0" indent="0" algn="ctr" defTabSz="911658" rtl="0" eaLnBrk="1" fontAlgn="auto" latinLnBrk="0" hangingPunct="1">
              <a:lnSpc>
                <a:spcPct val="100000"/>
              </a:lnSpc>
              <a:spcBef>
                <a:spcPts val="1800"/>
              </a:spcBef>
              <a:spcAft>
                <a:spcPts val="0"/>
              </a:spcAft>
              <a:buClrTx/>
              <a:buSzTx/>
              <a:buFont typeface="Arial" panose="020B0604020202020204" pitchFamily="34" charset="0"/>
              <a:buNone/>
              <a:tabLst/>
              <a:defRPr/>
            </a:pPr>
            <a:r>
              <a:rPr lang="da-DK" dirty="0"/>
              <a:t>Klik på rammen og indsæt billede, </a:t>
            </a:r>
            <a:br>
              <a:rPr lang="da-DK" dirty="0"/>
            </a:br>
            <a:r>
              <a:rPr lang="da-DK" dirty="0"/>
              <a:t>via fanen Indsæt, Billeder/Lagerbilleder </a:t>
            </a:r>
            <a:br>
              <a:rPr lang="da-DK" dirty="0"/>
            </a:br>
            <a:r>
              <a:rPr lang="da-DK" dirty="0"/>
              <a:t>eller via RN billedbank </a:t>
            </a:r>
          </a:p>
        </p:txBody>
      </p:sp>
      <p:sp>
        <p:nvSpPr>
          <p:cNvPr id="10" name="Bomærke sort">
            <a:extLst>
              <a:ext uri="{FF2B5EF4-FFF2-40B4-BE49-F238E27FC236}">
                <a16:creationId xmlns:a16="http://schemas.microsoft.com/office/drawing/2014/main" id="{B8D749FC-56A7-F50B-CFAD-1EF147E76E4F}"/>
              </a:ext>
            </a:extLst>
          </p:cNvPr>
          <p:cNvSpPr>
            <a:spLocks noGrp="1" noChangeAspect="1"/>
          </p:cNvSpPr>
          <p:nvPr>
            <p:ph type="body" sz="quarter" idx="55" hasCustomPrompt="1"/>
          </p:nvPr>
        </p:nvSpPr>
        <p:spPr>
          <a:xfrm>
            <a:off x="11466002" y="360000"/>
            <a:ext cx="360000" cy="360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2">
                    <a:alpha val="0"/>
                  </a:schemeClr>
                </a:solidFill>
              </a:defRPr>
            </a:lvl1pPr>
            <a:lvl2pPr>
              <a:defRPr sz="800"/>
            </a:lvl2pPr>
            <a:lvl3pPr>
              <a:defRPr sz="800"/>
            </a:lvl3pPr>
            <a:lvl4pPr>
              <a:defRPr sz="800"/>
            </a:lvl4pPr>
            <a:lvl5pPr>
              <a:defRPr sz="800"/>
            </a:lvl5pPr>
          </a:lstStyle>
          <a:p>
            <a:pPr lvl="0"/>
            <a:r>
              <a:rPr lang="da-DK" dirty="0"/>
              <a:t> </a:t>
            </a:r>
          </a:p>
        </p:txBody>
      </p:sp>
      <p:sp>
        <p:nvSpPr>
          <p:cNvPr id="2" name="Pladsholder til dato 1">
            <a:extLst>
              <a:ext uri="{FF2B5EF4-FFF2-40B4-BE49-F238E27FC236}">
                <a16:creationId xmlns:a16="http://schemas.microsoft.com/office/drawing/2014/main" id="{2C9AC069-E021-3518-6CB6-B5B3A65C1AB6}"/>
              </a:ext>
            </a:extLst>
          </p:cNvPr>
          <p:cNvSpPr>
            <a:spLocks noGrp="1"/>
          </p:cNvSpPr>
          <p:nvPr>
            <p:ph type="dt" sz="half" idx="56"/>
          </p:nvPr>
        </p:nvSpPr>
        <p:spPr/>
        <p:txBody>
          <a:bodyPr/>
          <a:lstStyle>
            <a:lvl1pPr>
              <a:defRPr>
                <a:solidFill>
                  <a:schemeClr val="tx2"/>
                </a:solidFill>
              </a:defRPr>
            </a:lvl1pPr>
          </a:lstStyle>
          <a:p>
            <a:fld id="{54E0A626-36E7-4ACB-AE94-30B8AB1B2246}" type="datetimeFigureOut">
              <a:rPr lang="da-DK" smtClean="0"/>
              <a:pPr/>
              <a:t>02-04-2025</a:t>
            </a:fld>
            <a:endParaRPr lang="da-DK" dirty="0"/>
          </a:p>
        </p:txBody>
      </p:sp>
      <p:sp>
        <p:nvSpPr>
          <p:cNvPr id="6" name="Pladsholder til sidefod 5">
            <a:extLst>
              <a:ext uri="{FF2B5EF4-FFF2-40B4-BE49-F238E27FC236}">
                <a16:creationId xmlns:a16="http://schemas.microsoft.com/office/drawing/2014/main" id="{6BE10328-6A9B-155C-CA71-FC92118A3A8F}"/>
              </a:ext>
            </a:extLst>
          </p:cNvPr>
          <p:cNvSpPr>
            <a:spLocks noGrp="1"/>
          </p:cNvSpPr>
          <p:nvPr>
            <p:ph type="ftr" sz="quarter" idx="57"/>
          </p:nvPr>
        </p:nvSpPr>
        <p:spPr/>
        <p:txBody>
          <a:bodyPr/>
          <a:lstStyle>
            <a:lvl1pPr>
              <a:defRPr>
                <a:solidFill>
                  <a:schemeClr val="tx2"/>
                </a:solidFill>
              </a:defRPr>
            </a:lvl1pPr>
          </a:lstStyle>
          <a:p>
            <a:endParaRPr lang="da-DK" dirty="0"/>
          </a:p>
        </p:txBody>
      </p:sp>
      <p:sp>
        <p:nvSpPr>
          <p:cNvPr id="7" name="Pladsholder til slidenummer 6">
            <a:extLst>
              <a:ext uri="{FF2B5EF4-FFF2-40B4-BE49-F238E27FC236}">
                <a16:creationId xmlns:a16="http://schemas.microsoft.com/office/drawing/2014/main" id="{7C888FD2-316C-7089-0B04-EFB9539AFB13}"/>
              </a:ext>
            </a:extLst>
          </p:cNvPr>
          <p:cNvSpPr>
            <a:spLocks noGrp="1"/>
          </p:cNvSpPr>
          <p:nvPr>
            <p:ph type="sldNum" sz="quarter" idx="58"/>
          </p:nvPr>
        </p:nvSpPr>
        <p:spPr/>
        <p:txBody>
          <a:bodyPr/>
          <a:lstStyle>
            <a:lvl1pPr>
              <a:defRPr>
                <a:solidFill>
                  <a:schemeClr val="tx2"/>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7710737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388" y="685319"/>
            <a:ext cx="10213978" cy="947135"/>
          </a:xfrm>
          <a:prstGeom prst="rect">
            <a:avLst/>
          </a:prstGeom>
        </p:spPr>
        <p:txBody>
          <a:bodyPr vert="horz" lIns="0" tIns="0" rIns="0" bIns="0" rtlCol="0" anchor="t" anchorCtr="0">
            <a:noAutofit/>
          </a:bodyPr>
          <a:lstStyle/>
          <a:p>
            <a:r>
              <a:rPr lang="da-DK" noProof="0"/>
              <a:t>Klik for at redigere i master</a:t>
            </a:r>
          </a:p>
        </p:txBody>
      </p:sp>
      <p:sp>
        <p:nvSpPr>
          <p:cNvPr id="3" name="Text Placeholder 2"/>
          <p:cNvSpPr>
            <a:spLocks noGrp="1"/>
          </p:cNvSpPr>
          <p:nvPr>
            <p:ph type="body" idx="1"/>
          </p:nvPr>
        </p:nvSpPr>
        <p:spPr>
          <a:xfrm>
            <a:off x="725493" y="1808163"/>
            <a:ext cx="10175875" cy="3960812"/>
          </a:xfrm>
          <a:prstGeom prst="rect">
            <a:avLst/>
          </a:prstGeom>
        </p:spPr>
        <p:txBody>
          <a:bodyPr vert="horz" lIns="0" tIns="0" rIns="0" bIns="0" rtlCol="0">
            <a:noAutofit/>
          </a:bodyPr>
          <a:lstStyle/>
          <a:p>
            <a:pPr lvl="0"/>
            <a:r>
              <a:rPr lang="da-DK" noProof="0"/>
              <a:t>Niveau 1, Punktopstilling (Enter+TAB for næste tekstniveau, SHIFT+TAB for at gå tilbage i tekstniveau)</a:t>
            </a:r>
          </a:p>
          <a:p>
            <a:pPr lvl="1"/>
            <a:r>
              <a:rPr lang="da-DK" noProof="0" dirty="0"/>
              <a:t>Niveau 2, Punktopstilling</a:t>
            </a:r>
          </a:p>
          <a:p>
            <a:pPr lvl="2"/>
            <a:r>
              <a:rPr lang="da-DK" noProof="0" dirty="0"/>
              <a:t>Niveau 3, Punktopstilling</a:t>
            </a:r>
          </a:p>
          <a:p>
            <a:pPr lvl="3"/>
            <a:r>
              <a:rPr lang="da-DK" noProof="0" dirty="0"/>
              <a:t>Niveau 4, Overskrift</a:t>
            </a:r>
          </a:p>
          <a:p>
            <a:pPr lvl="4"/>
            <a:r>
              <a:rPr lang="da-DK" noProof="0" dirty="0"/>
              <a:t>Niveau 5, Brødtekst</a:t>
            </a:r>
          </a:p>
          <a:p>
            <a:pPr lvl="5"/>
            <a:r>
              <a:rPr lang="da-DK" noProof="0" dirty="0"/>
              <a:t>Niveau 6, lille overskrift</a:t>
            </a:r>
          </a:p>
          <a:p>
            <a:pPr lvl="6"/>
            <a:r>
              <a:rPr lang="da-DK" noProof="0" dirty="0"/>
              <a:t>Niveau 7, lille brødtekst</a:t>
            </a:r>
          </a:p>
          <a:p>
            <a:pPr lvl="7"/>
            <a:r>
              <a:rPr lang="da-DK" noProof="0" dirty="0"/>
              <a:t>Niveau 8, lille punktopstilling</a:t>
            </a:r>
          </a:p>
          <a:p>
            <a:pPr lvl="8"/>
            <a:r>
              <a:rPr lang="da-DK" noProof="0" dirty="0"/>
              <a:t>Niveau 9, Infografik</a:t>
            </a:r>
          </a:p>
        </p:txBody>
      </p:sp>
      <p:sp>
        <p:nvSpPr>
          <p:cNvPr id="4" name="Pladsholder til sidefod 4">
            <a:extLst>
              <a:ext uri="{FF2B5EF4-FFF2-40B4-BE49-F238E27FC236}">
                <a16:creationId xmlns:a16="http://schemas.microsoft.com/office/drawing/2014/main" id="{5ADD03C0-9C11-651D-1D96-CCAD4425EDFD}"/>
              </a:ext>
            </a:extLst>
          </p:cNvPr>
          <p:cNvSpPr>
            <a:spLocks noGrp="1"/>
          </p:cNvSpPr>
          <p:nvPr>
            <p:ph type="ftr" sz="quarter" idx="3"/>
          </p:nvPr>
        </p:nvSpPr>
        <p:spPr>
          <a:xfrm>
            <a:off x="4065594" y="6359509"/>
            <a:ext cx="4060825" cy="318855"/>
          </a:xfrm>
          <a:prstGeom prst="rect">
            <a:avLst/>
          </a:prstGeom>
        </p:spPr>
        <p:txBody>
          <a:bodyPr vert="horz" lIns="91440" tIns="0" rIns="91440" bIns="0" rtlCol="0" anchor="t" anchorCtr="0"/>
          <a:lstStyle>
            <a:lvl1pPr algn="ctr">
              <a:defRPr sz="998" baseline="0">
                <a:solidFill>
                  <a:schemeClr val="bg2">
                    <a:lumMod val="65000"/>
                  </a:schemeClr>
                </a:solidFill>
                <a:latin typeface="Source Sans Pro Light" panose="020B0403030403020204" pitchFamily="34" charset="0"/>
              </a:defRPr>
            </a:lvl1pPr>
          </a:lstStyle>
          <a:p>
            <a:endParaRPr lang="da-DK" dirty="0"/>
          </a:p>
        </p:txBody>
      </p:sp>
      <p:sp>
        <p:nvSpPr>
          <p:cNvPr id="5" name="Date">
            <a:extLst>
              <a:ext uri="{FF2B5EF4-FFF2-40B4-BE49-F238E27FC236}">
                <a16:creationId xmlns:a16="http://schemas.microsoft.com/office/drawing/2014/main" id="{7DE0F097-8E1F-B4DD-EB17-256374564EE1}"/>
              </a:ext>
            </a:extLst>
          </p:cNvPr>
          <p:cNvSpPr>
            <a:spLocks noGrp="1"/>
          </p:cNvSpPr>
          <p:nvPr>
            <p:ph type="dt" sz="half" idx="2"/>
          </p:nvPr>
        </p:nvSpPr>
        <p:spPr>
          <a:xfrm>
            <a:off x="363544" y="6364079"/>
            <a:ext cx="2778125" cy="314272"/>
          </a:xfrm>
          <a:prstGeom prst="rect">
            <a:avLst/>
          </a:prstGeom>
        </p:spPr>
        <p:txBody>
          <a:bodyPr lIns="0" tIns="0" rIns="0" bIns="0"/>
          <a:lstStyle>
            <a:lvl1pPr>
              <a:defRPr sz="998" baseline="0">
                <a:solidFill>
                  <a:schemeClr val="bg2">
                    <a:lumMod val="75000"/>
                  </a:schemeClr>
                </a:solidFill>
              </a:defRPr>
            </a:lvl1pPr>
          </a:lstStyle>
          <a:p>
            <a:fld id="{54E0A626-36E7-4ACB-AE94-30B8AB1B2246}" type="datetimeFigureOut">
              <a:rPr lang="da-DK" smtClean="0"/>
              <a:pPr/>
              <a:t>02-04-2025</a:t>
            </a:fld>
            <a:endParaRPr lang="da-DK" dirty="0"/>
          </a:p>
        </p:txBody>
      </p:sp>
      <p:sp>
        <p:nvSpPr>
          <p:cNvPr id="6" name="SlideNumber">
            <a:extLst>
              <a:ext uri="{FF2B5EF4-FFF2-40B4-BE49-F238E27FC236}">
                <a16:creationId xmlns:a16="http://schemas.microsoft.com/office/drawing/2014/main" id="{C8A6E3CE-468A-6556-1A17-898DF4E704D1}"/>
              </a:ext>
            </a:extLst>
          </p:cNvPr>
          <p:cNvSpPr>
            <a:spLocks noGrp="1"/>
          </p:cNvSpPr>
          <p:nvPr>
            <p:ph type="sldNum" sz="quarter" idx="4"/>
          </p:nvPr>
        </p:nvSpPr>
        <p:spPr>
          <a:xfrm>
            <a:off x="9050343" y="6358273"/>
            <a:ext cx="2778125" cy="309687"/>
          </a:xfrm>
          <a:prstGeom prst="rect">
            <a:avLst/>
          </a:prstGeom>
        </p:spPr>
        <p:txBody>
          <a:bodyPr lIns="0" tIns="0" rIns="0" bIns="0" anchor="t" anchorCtr="0"/>
          <a:lstStyle>
            <a:lvl1pPr algn="r">
              <a:defRPr sz="998" baseline="0">
                <a:solidFill>
                  <a:schemeClr val="bg2">
                    <a:lumMod val="75000"/>
                  </a:schemeClr>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729" r:id="rId1"/>
    <p:sldLayoutId id="2147483770" r:id="rId2"/>
    <p:sldLayoutId id="2147483771" r:id="rId3"/>
    <p:sldLayoutId id="2147483715" r:id="rId4"/>
    <p:sldLayoutId id="2147483716" r:id="rId5"/>
    <p:sldLayoutId id="2147483700" r:id="rId6"/>
    <p:sldLayoutId id="2147483693" r:id="rId7"/>
    <p:sldLayoutId id="2147483761" r:id="rId8"/>
    <p:sldLayoutId id="2147483763" r:id="rId9"/>
    <p:sldLayoutId id="2147483766" r:id="rId10"/>
    <p:sldLayoutId id="2147483768" r:id="rId11"/>
    <p:sldLayoutId id="2147483713" r:id="rId12"/>
    <p:sldLayoutId id="2147483748" r:id="rId13"/>
    <p:sldLayoutId id="2147483772" r:id="rId14"/>
    <p:sldLayoutId id="2147483773" r:id="rId15"/>
    <p:sldLayoutId id="2147483749" r:id="rId16"/>
    <p:sldLayoutId id="2147483750" r:id="rId17"/>
    <p:sldLayoutId id="2147483752" r:id="rId18"/>
    <p:sldLayoutId id="2147483751" r:id="rId19"/>
    <p:sldLayoutId id="2147483762" r:id="rId20"/>
    <p:sldLayoutId id="2147483764" r:id="rId21"/>
    <p:sldLayoutId id="2147483760" r:id="rId22"/>
    <p:sldLayoutId id="2147483723" r:id="rId23"/>
    <p:sldLayoutId id="2147483767" r:id="rId24"/>
    <p:sldLayoutId id="2147483747" r:id="rId25"/>
    <p:sldLayoutId id="2147483753" r:id="rId26"/>
    <p:sldLayoutId id="2147483769" r:id="rId27"/>
  </p:sldLayoutIdLst>
  <p:txStyles>
    <p:titleStyle>
      <a:lvl1pPr algn="l" defTabSz="911658" rtl="0" eaLnBrk="1" latinLnBrk="0" hangingPunct="1">
        <a:lnSpc>
          <a:spcPct val="80000"/>
        </a:lnSpc>
        <a:spcBef>
          <a:spcPct val="0"/>
        </a:spcBef>
        <a:buNone/>
        <a:defRPr sz="4400" b="1" kern="1200" cap="none" spc="0" baseline="0">
          <a:solidFill>
            <a:schemeClr val="tx2"/>
          </a:solidFill>
          <a:latin typeface="+mj-lt"/>
          <a:ea typeface="Source Sans Pro Black" panose="020B0803030403020204" pitchFamily="34" charset="0"/>
          <a:cs typeface="+mj-cs"/>
        </a:defRPr>
      </a:lvl1pPr>
    </p:titleStyle>
    <p:bodyStyle>
      <a:lvl1pPr marL="179638" indent="-179638" algn="l" defTabSz="911658" rtl="0" eaLnBrk="1" latinLnBrk="0" hangingPunct="1">
        <a:lnSpc>
          <a:spcPct val="100000"/>
        </a:lnSpc>
        <a:spcBef>
          <a:spcPts val="18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1pPr>
      <a:lvl2pPr marL="359280" indent="-179638" algn="l" defTabSz="911658" rtl="0" eaLnBrk="1" latinLnBrk="0" hangingPunct="1">
        <a:lnSpc>
          <a:spcPct val="100000"/>
        </a:lnSpc>
        <a:spcBef>
          <a:spcPts val="12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2pPr>
      <a:lvl3pPr marL="538919" indent="-179638" algn="l" defTabSz="911658" rtl="0" eaLnBrk="1" latinLnBrk="0" hangingPunct="1">
        <a:lnSpc>
          <a:spcPct val="100000"/>
        </a:lnSpc>
        <a:spcBef>
          <a:spcPts val="12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3pPr>
      <a:lvl4pPr marL="0" indent="0" algn="l" defTabSz="911658" rtl="0" eaLnBrk="1" latinLnBrk="0" hangingPunct="1">
        <a:lnSpc>
          <a:spcPct val="100000"/>
        </a:lnSpc>
        <a:spcBef>
          <a:spcPts val="1800"/>
        </a:spcBef>
        <a:buFont typeface="Arial" panose="020B0604020202020204" pitchFamily="34" charset="0"/>
        <a:buChar char="​"/>
        <a:defRPr sz="1800" b="1" kern="1200" baseline="0">
          <a:solidFill>
            <a:schemeClr val="tx2"/>
          </a:solidFill>
          <a:latin typeface="+mn-lt"/>
          <a:ea typeface="Source Sans Pro" panose="020B0503030403020204" pitchFamily="34" charset="0"/>
          <a:cs typeface="+mn-cs"/>
        </a:defRPr>
      </a:lvl4pPr>
      <a:lvl5pPr marL="0" indent="0" algn="l" defTabSz="911658" rtl="0" eaLnBrk="1" latinLnBrk="0" hangingPunct="1">
        <a:lnSpc>
          <a:spcPct val="100000"/>
        </a:lnSpc>
        <a:spcBef>
          <a:spcPts val="1800"/>
        </a:spcBef>
        <a:buFont typeface="Arial" panose="020B0604020202020204" pitchFamily="34" charset="0"/>
        <a:buChar char="​"/>
        <a:defRPr sz="1800" kern="1200" baseline="0">
          <a:solidFill>
            <a:schemeClr val="tx2"/>
          </a:solidFill>
          <a:latin typeface="+mn-lt"/>
          <a:ea typeface="Source Sans Pro" panose="020B0503030403020204" pitchFamily="34" charset="0"/>
          <a:cs typeface="+mn-cs"/>
        </a:defRPr>
      </a:lvl5pPr>
      <a:lvl6pPr marL="0" indent="0" algn="l" defTabSz="911658" rtl="0" eaLnBrk="1" latinLnBrk="0" hangingPunct="1">
        <a:lnSpc>
          <a:spcPct val="100000"/>
        </a:lnSpc>
        <a:spcBef>
          <a:spcPts val="1200"/>
        </a:spcBef>
        <a:buFont typeface="Arial" panose="020B0604020202020204" pitchFamily="34" charset="0"/>
        <a:buChar char="​"/>
        <a:defRPr sz="1400" b="1" kern="1200" baseline="0">
          <a:solidFill>
            <a:schemeClr val="tx2"/>
          </a:solidFill>
          <a:latin typeface="+mn-lt"/>
          <a:ea typeface="Source Sans Pro" panose="020B0503030403020204" pitchFamily="34" charset="0"/>
          <a:cs typeface="+mn-cs"/>
        </a:defRPr>
      </a:lvl6pPr>
      <a:lvl7pPr marL="0" indent="0" algn="l" defTabSz="911658" rtl="0" eaLnBrk="1" latinLnBrk="0" hangingPunct="1">
        <a:lnSpc>
          <a:spcPct val="100000"/>
        </a:lnSpc>
        <a:spcBef>
          <a:spcPts val="1200"/>
        </a:spcBef>
        <a:buFont typeface="Arial" panose="020B0604020202020204" pitchFamily="34" charset="0"/>
        <a:buChar char="​"/>
        <a:defRPr sz="1400" b="0" kern="1200" baseline="0">
          <a:solidFill>
            <a:schemeClr val="tx2"/>
          </a:solidFill>
          <a:latin typeface="+mn-lt"/>
          <a:ea typeface="Source Sans Pro" panose="020B0503030403020204" pitchFamily="34" charset="0"/>
          <a:cs typeface="+mn-cs"/>
        </a:defRPr>
      </a:lvl7pPr>
      <a:lvl8pPr marL="179638" indent="-179638" algn="l" defTabSz="911658" rtl="0" eaLnBrk="1" latinLnBrk="0" hangingPunct="1">
        <a:lnSpc>
          <a:spcPct val="100000"/>
        </a:lnSpc>
        <a:spcBef>
          <a:spcPts val="600"/>
        </a:spcBef>
        <a:buFont typeface="Arial" panose="020B0604020202020204" pitchFamily="34" charset="0"/>
        <a:buChar char="•"/>
        <a:defRPr sz="1400" kern="1200" baseline="0">
          <a:solidFill>
            <a:schemeClr val="tx2"/>
          </a:solidFill>
          <a:latin typeface="+mn-lt"/>
          <a:ea typeface="Source Sans Pro" panose="020B0503030403020204" pitchFamily="34" charset="0"/>
          <a:cs typeface="+mn-cs"/>
        </a:defRPr>
      </a:lvl8pPr>
      <a:lvl9pPr marL="0" indent="0" algn="l" defTabSz="911658" rtl="0" eaLnBrk="1" latinLnBrk="0" hangingPunct="1">
        <a:lnSpc>
          <a:spcPct val="80000"/>
        </a:lnSpc>
        <a:spcBef>
          <a:spcPts val="1800"/>
        </a:spcBef>
        <a:buFont typeface="Arial" panose="020B0604020202020204" pitchFamily="34" charset="0"/>
        <a:buChar char="​"/>
        <a:defRPr lang="da-DK" sz="3200" b="1" kern="1200" cap="none" spc="0" baseline="0" dirty="0">
          <a:solidFill>
            <a:schemeClr val="tx2"/>
          </a:solidFill>
          <a:latin typeface="+mn-lt"/>
          <a:ea typeface="Source Sans Pro" panose="020B0503030403020204" pitchFamily="34" charset="0"/>
          <a:cs typeface="+mj-cs"/>
        </a:defRPr>
      </a:lvl9pPr>
    </p:bodyStyle>
    <p:otherStyle>
      <a:defPPr>
        <a:defRPr lang="en-US"/>
      </a:defPPr>
      <a:lvl1pPr marL="0" algn="l" defTabSz="911658" rtl="0" eaLnBrk="1" latinLnBrk="0" hangingPunct="1">
        <a:defRPr sz="1794" kern="1200">
          <a:solidFill>
            <a:schemeClr val="tx1"/>
          </a:solidFill>
          <a:latin typeface="+mn-lt"/>
          <a:ea typeface="+mn-ea"/>
          <a:cs typeface="+mn-cs"/>
        </a:defRPr>
      </a:lvl1pPr>
      <a:lvl2pPr marL="455828" algn="l" defTabSz="911658" rtl="0" eaLnBrk="1" latinLnBrk="0" hangingPunct="1">
        <a:defRPr sz="1794" kern="1200">
          <a:solidFill>
            <a:schemeClr val="tx1"/>
          </a:solidFill>
          <a:latin typeface="+mn-lt"/>
          <a:ea typeface="+mn-ea"/>
          <a:cs typeface="+mn-cs"/>
        </a:defRPr>
      </a:lvl2pPr>
      <a:lvl3pPr marL="911658" algn="l" defTabSz="911658" rtl="0" eaLnBrk="1" latinLnBrk="0" hangingPunct="1">
        <a:defRPr sz="1794" kern="1200">
          <a:solidFill>
            <a:schemeClr val="tx1"/>
          </a:solidFill>
          <a:latin typeface="+mn-lt"/>
          <a:ea typeface="+mn-ea"/>
          <a:cs typeface="+mn-cs"/>
        </a:defRPr>
      </a:lvl3pPr>
      <a:lvl4pPr marL="1367487" algn="l" defTabSz="911658" rtl="0" eaLnBrk="1" latinLnBrk="0" hangingPunct="1">
        <a:defRPr sz="1794" kern="1200">
          <a:solidFill>
            <a:schemeClr val="tx1"/>
          </a:solidFill>
          <a:latin typeface="+mn-lt"/>
          <a:ea typeface="+mn-ea"/>
          <a:cs typeface="+mn-cs"/>
        </a:defRPr>
      </a:lvl4pPr>
      <a:lvl5pPr marL="1823315" algn="l" defTabSz="911658" rtl="0" eaLnBrk="1" latinLnBrk="0" hangingPunct="1">
        <a:defRPr sz="1794" kern="1200">
          <a:solidFill>
            <a:schemeClr val="tx1"/>
          </a:solidFill>
          <a:latin typeface="+mn-lt"/>
          <a:ea typeface="+mn-ea"/>
          <a:cs typeface="+mn-cs"/>
        </a:defRPr>
      </a:lvl5pPr>
      <a:lvl6pPr marL="2279145" algn="l" defTabSz="911658" rtl="0" eaLnBrk="1" latinLnBrk="0" hangingPunct="1">
        <a:defRPr sz="1794" kern="1200">
          <a:solidFill>
            <a:schemeClr val="tx1"/>
          </a:solidFill>
          <a:latin typeface="+mn-lt"/>
          <a:ea typeface="+mn-ea"/>
          <a:cs typeface="+mn-cs"/>
        </a:defRPr>
      </a:lvl6pPr>
      <a:lvl7pPr marL="2734973" algn="l" defTabSz="911658" rtl="0" eaLnBrk="1" latinLnBrk="0" hangingPunct="1">
        <a:defRPr sz="1794" kern="1200">
          <a:solidFill>
            <a:schemeClr val="tx1"/>
          </a:solidFill>
          <a:latin typeface="+mn-lt"/>
          <a:ea typeface="+mn-ea"/>
          <a:cs typeface="+mn-cs"/>
        </a:defRPr>
      </a:lvl7pPr>
      <a:lvl8pPr marL="3190803" algn="l" defTabSz="911658" rtl="0" eaLnBrk="1" latinLnBrk="0" hangingPunct="1">
        <a:defRPr sz="1794" kern="1200">
          <a:solidFill>
            <a:schemeClr val="tx1"/>
          </a:solidFill>
          <a:latin typeface="+mn-lt"/>
          <a:ea typeface="+mn-ea"/>
          <a:cs typeface="+mn-cs"/>
        </a:defRPr>
      </a:lvl8pPr>
      <a:lvl9pPr marL="3646630" algn="l" defTabSz="911658" rtl="0" eaLnBrk="1" latinLnBrk="0" hangingPunct="1">
        <a:defRPr sz="1794" kern="1200">
          <a:solidFill>
            <a:schemeClr val="tx1"/>
          </a:solidFill>
          <a:latin typeface="+mn-lt"/>
          <a:ea typeface="+mn-ea"/>
          <a:cs typeface="+mn-cs"/>
        </a:defRPr>
      </a:lvl9pPr>
    </p:otherStyle>
  </p:txStyles>
  <p:extLst>
    <p:ext uri="{27BBF7A9-308A-43DC-89C8-2F10F3537804}">
      <p15:sldGuideLst xmlns:p15="http://schemas.microsoft.com/office/powerpoint/2012/main">
        <p15:guide id="6" pos="3371" userDrawn="1">
          <p15:clr>
            <a:srgbClr val="A4A3A4"/>
          </p15:clr>
        </p15:guide>
        <p15:guide id="9" pos="3727" userDrawn="1">
          <p15:clr>
            <a:srgbClr val="A4A3A4"/>
          </p15:clr>
        </p15:guide>
        <p15:guide id="12" orient="horz" pos="459" userDrawn="1">
          <p15:clr>
            <a:srgbClr val="F26B43"/>
          </p15:clr>
        </p15:guide>
        <p15:guide id="14" pos="3840" userDrawn="1">
          <p15:clr>
            <a:srgbClr val="5ACBF0"/>
          </p15:clr>
        </p15:guide>
        <p15:guide id="15" pos="3953" userDrawn="1">
          <p15:clr>
            <a:srgbClr val="A4A3A4"/>
          </p15:clr>
        </p15:guide>
        <p15:guide id="16" pos="4309" userDrawn="1">
          <p15:clr>
            <a:srgbClr val="A4A3A4"/>
          </p15:clr>
        </p15:guide>
        <p15:guide id="17" pos="4537" userDrawn="1">
          <p15:clr>
            <a:srgbClr val="A4A3A4"/>
          </p15:clr>
        </p15:guide>
        <p15:guide id="18" pos="4893" userDrawn="1">
          <p15:clr>
            <a:srgbClr val="A4A3A4"/>
          </p15:clr>
        </p15:guide>
        <p15:guide id="19" pos="5119" userDrawn="1">
          <p15:clr>
            <a:srgbClr val="A4A3A4"/>
          </p15:clr>
        </p15:guide>
        <p15:guide id="20" pos="5475" userDrawn="1">
          <p15:clr>
            <a:srgbClr val="A4A3A4"/>
          </p15:clr>
        </p15:guide>
        <p15:guide id="21" pos="5701" userDrawn="1">
          <p15:clr>
            <a:srgbClr val="A4A3A4"/>
          </p15:clr>
        </p15:guide>
        <p15:guide id="22" pos="6059" userDrawn="1">
          <p15:clr>
            <a:srgbClr val="A4A3A4"/>
          </p15:clr>
        </p15:guide>
        <p15:guide id="23" pos="6285" userDrawn="1">
          <p15:clr>
            <a:srgbClr val="A4A3A4"/>
          </p15:clr>
        </p15:guide>
        <p15:guide id="24" pos="7223" userDrawn="1">
          <p15:clr>
            <a:srgbClr val="F26B43"/>
          </p15:clr>
        </p15:guide>
        <p15:guide id="26" pos="7451" userDrawn="1">
          <p15:clr>
            <a:srgbClr val="F26B43"/>
          </p15:clr>
        </p15:guide>
        <p15:guide id="27" pos="3143" userDrawn="1">
          <p15:clr>
            <a:srgbClr val="A4A3A4"/>
          </p15:clr>
        </p15:guide>
        <p15:guide id="28" pos="2787" userDrawn="1">
          <p15:clr>
            <a:srgbClr val="A4A3A4"/>
          </p15:clr>
        </p15:guide>
        <p15:guide id="29" pos="2561" userDrawn="1">
          <p15:clr>
            <a:srgbClr val="A4A3A4"/>
          </p15:clr>
        </p15:guide>
        <p15:guide id="30" pos="2205" userDrawn="1">
          <p15:clr>
            <a:srgbClr val="A4A3A4"/>
          </p15:clr>
        </p15:guide>
        <p15:guide id="31" pos="1979" userDrawn="1">
          <p15:clr>
            <a:srgbClr val="A4A3A4"/>
          </p15:clr>
        </p15:guide>
        <p15:guide id="32" pos="1621" userDrawn="1">
          <p15:clr>
            <a:srgbClr val="A4A3A4"/>
          </p15:clr>
        </p15:guide>
        <p15:guide id="34" pos="1039" userDrawn="1">
          <p15:clr>
            <a:srgbClr val="A4A3A4"/>
          </p15:clr>
        </p15:guide>
        <p15:guide id="35" pos="1395" userDrawn="1">
          <p15:clr>
            <a:srgbClr val="A4A3A4"/>
          </p15:clr>
        </p15:guide>
        <p15:guide id="37" pos="457" userDrawn="1">
          <p15:clr>
            <a:srgbClr val="F26B43"/>
          </p15:clr>
        </p15:guide>
        <p15:guide id="38" pos="229" userDrawn="1">
          <p15:clr>
            <a:srgbClr val="F26B43"/>
          </p15:clr>
        </p15:guide>
        <p15:guide id="39" orient="horz" pos="232" userDrawn="1">
          <p15:clr>
            <a:srgbClr val="F26B43"/>
          </p15:clr>
        </p15:guide>
        <p15:guide id="40" orient="horz" pos="2160" userDrawn="1">
          <p15:clr>
            <a:srgbClr val="5ACBF0"/>
          </p15:clr>
        </p15:guide>
        <p15:guide id="42" orient="horz" pos="3861" userDrawn="1">
          <p15:clr>
            <a:srgbClr val="F26B43"/>
          </p15:clr>
        </p15:guide>
        <p15:guide id="43" orient="horz" pos="686" userDrawn="1">
          <p15:clr>
            <a:srgbClr val="A4A3A4"/>
          </p15:clr>
        </p15:guide>
        <p15:guide id="44" orient="horz" pos="3634" userDrawn="1">
          <p15:clr>
            <a:srgbClr val="A4A3A4"/>
          </p15:clr>
        </p15:guide>
        <p15:guide id="45" orient="horz" pos="4088" userDrawn="1">
          <p15:clr>
            <a:srgbClr val="F26B43"/>
          </p15:clr>
        </p15:guide>
        <p15:guide id="46" pos="6641" userDrawn="1">
          <p15:clr>
            <a:srgbClr val="A4A3A4"/>
          </p15:clr>
        </p15:guide>
        <p15:guide id="47" pos="6867" userDrawn="1">
          <p15:clr>
            <a:srgbClr val="A4A3A4"/>
          </p15:clr>
        </p15:guide>
        <p15:guide id="49" orient="horz" pos="3407" userDrawn="1">
          <p15:clr>
            <a:srgbClr val="A4A3A4"/>
          </p15:clr>
        </p15:guide>
        <p15:guide id="50" orient="horz" pos="3181" userDrawn="1">
          <p15:clr>
            <a:srgbClr val="A4A3A4"/>
          </p15:clr>
        </p15:guide>
        <p15:guide id="51" orient="horz" pos="2954" userDrawn="1">
          <p15:clr>
            <a:srgbClr val="A4A3A4"/>
          </p15:clr>
        </p15:guide>
        <p15:guide id="52" orient="horz" pos="2727" userDrawn="1">
          <p15:clr>
            <a:srgbClr val="A4A3A4"/>
          </p15:clr>
        </p15:guide>
        <p15:guide id="53" orient="horz" pos="2500" userDrawn="1">
          <p15:clr>
            <a:srgbClr val="A4A3A4"/>
          </p15:clr>
        </p15:guide>
        <p15:guide id="54" orient="horz" pos="2273" userDrawn="1">
          <p15:clr>
            <a:srgbClr val="A4A3A4"/>
          </p15:clr>
        </p15:guide>
        <p15:guide id="55" orient="horz" pos="2047" userDrawn="1">
          <p15:clr>
            <a:srgbClr val="A4A3A4"/>
          </p15:clr>
        </p15:guide>
        <p15:guide id="56" orient="horz" pos="1820" userDrawn="1">
          <p15:clr>
            <a:srgbClr val="A4A3A4"/>
          </p15:clr>
        </p15:guide>
        <p15:guide id="57" orient="horz" pos="1593" userDrawn="1">
          <p15:clr>
            <a:srgbClr val="A4A3A4"/>
          </p15:clr>
        </p15:guide>
        <p15:guide id="58" orient="horz" pos="1366" userDrawn="1">
          <p15:clr>
            <a:srgbClr val="A4A3A4"/>
          </p15:clr>
        </p15:guide>
        <p15:guide id="59" orient="horz" pos="1139" userDrawn="1">
          <p15:clr>
            <a:srgbClr val="A4A3A4"/>
          </p15:clr>
        </p15:guide>
        <p15:guide id="60" orient="horz" pos="913" userDrawn="1">
          <p15:clr>
            <a:srgbClr val="A4A3A4"/>
          </p15:clr>
        </p15:guide>
        <p15:guide id="61" pos="81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35.xml"/><Relationship Id="rId1" Type="http://schemas.openxmlformats.org/officeDocument/2006/relationships/customXml" Target="../../customXml/item67.xml"/><Relationship Id="rId6" Type="http://schemas.openxmlformats.org/officeDocument/2006/relationships/hyperlink" Target="https://pixnio.com/da/landskaber/skov/groenne-blade-moerk-groen-skoven-himmel-traeer-blade" TargetMode="External"/><Relationship Id="rId5" Type="http://schemas.openxmlformats.org/officeDocument/2006/relationships/image" Target="../media/image20.jpg"/><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34.xml"/><Relationship Id="rId1" Type="http://schemas.openxmlformats.org/officeDocument/2006/relationships/customXml" Target="../../customXml/item81.xml"/><Relationship Id="rId6" Type="http://schemas.openxmlformats.org/officeDocument/2006/relationships/hyperlink" Target="https://pixnio.com/no/plante/blomster/solsikker/natur-flora-solsikke-sommer-blomst-blad-feltet-landbruk" TargetMode="External"/><Relationship Id="rId5" Type="http://schemas.openxmlformats.org/officeDocument/2006/relationships/image" Target="../media/image21.jp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2.xml"/><Relationship Id="rId1" Type="http://schemas.openxmlformats.org/officeDocument/2006/relationships/customXml" Target="../../customXml/item28.xml"/><Relationship Id="rId6" Type="http://schemas.openxmlformats.org/officeDocument/2006/relationships/hyperlink" Target="https://pixabay.com/de/lupe-suchen-finden-anschauen-1020142/" TargetMode="External"/><Relationship Id="rId5" Type="http://schemas.openxmlformats.org/officeDocument/2006/relationships/image" Target="../media/image22.jp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8.xml"/><Relationship Id="rId1" Type="http://schemas.openxmlformats.org/officeDocument/2006/relationships/customXml" Target="../../customXml/item15.xml"/><Relationship Id="rId5" Type="http://schemas.openxmlformats.org/officeDocument/2006/relationships/hyperlink" Target="https://pixnio.com/da/media/solens-straler-solrig-ved-soen-sump-efterarssaesonen" TargetMode="Externa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10.xml"/><Relationship Id="rId1" Type="http://schemas.openxmlformats.org/officeDocument/2006/relationships/customXml" Target="../../customXml/item42.xml"/><Relationship Id="rId5" Type="http://schemas.openxmlformats.org/officeDocument/2006/relationships/image" Target="../media/image24.jp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m.schnefeldt@rn.dk" TargetMode="External"/><Relationship Id="rId2" Type="http://schemas.openxmlformats.org/officeDocument/2006/relationships/hyperlink" Target="mailto:c.kaalbye@rn.dk" TargetMode="External"/><Relationship Id="rId1" Type="http://schemas.openxmlformats.org/officeDocument/2006/relationships/slideLayout" Target="../slideLayouts/slideLayout5.xml"/><Relationship Id="rId4" Type="http://schemas.openxmlformats.org/officeDocument/2006/relationships/hyperlink" Target="mailto:a.boeriis@rn.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6612BF6F-3DE9-6E50-2B96-8E2C567F7192}"/>
              </a:ext>
            </a:extLst>
          </p:cNvPr>
          <p:cNvSpPr>
            <a:spLocks noGrp="1"/>
          </p:cNvSpPr>
          <p:nvPr>
            <p:ph type="body" idx="41"/>
          </p:nvPr>
        </p:nvSpPr>
        <p:spPr>
          <a:xfrm>
            <a:off x="341196" y="728665"/>
            <a:ext cx="5445457" cy="1185077"/>
          </a:xfrm>
        </p:spPr>
        <p:txBody>
          <a:bodyPr anchor="t">
            <a:normAutofit/>
          </a:bodyPr>
          <a:lstStyle/>
          <a:p>
            <a:pPr>
              <a:spcAft>
                <a:spcPts val="600"/>
              </a:spcAft>
            </a:pPr>
            <a:r>
              <a:rPr lang="da-DK" dirty="0"/>
              <a:t>Bostedet Kærvang</a:t>
            </a:r>
          </a:p>
        </p:txBody>
      </p:sp>
      <p:sp>
        <p:nvSpPr>
          <p:cNvPr id="11" name="Pladsholder til tekst 10">
            <a:extLst>
              <a:ext uri="{FF2B5EF4-FFF2-40B4-BE49-F238E27FC236}">
                <a16:creationId xmlns:a16="http://schemas.microsoft.com/office/drawing/2014/main" id="{F71EC884-8E38-4678-98B8-9B00B278EC41}"/>
              </a:ext>
            </a:extLst>
          </p:cNvPr>
          <p:cNvSpPr>
            <a:spLocks noGrp="1"/>
          </p:cNvSpPr>
          <p:nvPr>
            <p:ph sz="quarter" idx="53"/>
          </p:nvPr>
        </p:nvSpPr>
        <p:spPr>
          <a:xfrm>
            <a:off x="616634" y="1913741"/>
            <a:ext cx="4625975" cy="3600458"/>
          </a:xfrm>
        </p:spPr>
        <p:txBody>
          <a:bodyPr>
            <a:normAutofit/>
          </a:bodyPr>
          <a:lstStyle/>
          <a:p>
            <a:pPr marL="0" indent="0">
              <a:buNone/>
            </a:pPr>
            <a:r>
              <a:rPr lang="da-DK" b="0" i="0" dirty="0">
                <a:effectLst/>
                <a:latin typeface="Source Sans Pro" panose="020B0503030403020204" pitchFamily="34" charset="0"/>
              </a:rPr>
              <a:t>Bostedet Kærvang er et regional højtspecialiseret botilbud, hvor målgrupperne er mennesker med svær demens samt mennesker med svære psykiske lidelser.</a:t>
            </a:r>
          </a:p>
          <a:p>
            <a:pPr marL="0" indent="0">
              <a:buNone/>
            </a:pPr>
            <a:endParaRPr lang="da-DK" dirty="0">
              <a:latin typeface="Source Sans Pro" panose="020B0503030403020204" pitchFamily="34" charset="0"/>
            </a:endParaRPr>
          </a:p>
          <a:p>
            <a:pPr marL="0" indent="0">
              <a:buNone/>
            </a:pPr>
            <a:r>
              <a:rPr lang="da-DK" b="0" i="0" dirty="0">
                <a:effectLst/>
                <a:latin typeface="Source Sans Pro" panose="020B0503030403020204" pitchFamily="34" charset="0"/>
              </a:rPr>
              <a:t>For alle borgere gælder det, at den enkeltes sindslidelse giver så alvorlige problemer på det personlige og sociale område, at de har behov for betydelig hjælp, støtte og omsorg hele døgnet.</a:t>
            </a:r>
          </a:p>
        </p:txBody>
      </p:sp>
      <p:pic>
        <p:nvPicPr>
          <p:cNvPr id="17" name="Pladsholder til billede 16">
            <a:extLst>
              <a:ext uri="{FF2B5EF4-FFF2-40B4-BE49-F238E27FC236}">
                <a16:creationId xmlns:a16="http://schemas.microsoft.com/office/drawing/2014/main" id="{F6CFE8A9-29BE-08D2-EAAF-0D37793C3943}"/>
              </a:ext>
            </a:extLst>
          </p:cNvPr>
          <p:cNvPicPr>
            <a:picLocks noGrp="1" noChangeAspect="1"/>
          </p:cNvPicPr>
          <p:nvPr>
            <p:ph type="pic" sz="quarter" idx="54"/>
          </p:nvPr>
        </p:nvPicPr>
        <p:blipFill>
          <a:blip r:embed="rId5">
            <a:extLst>
              <a:ext uri="{837473B0-CC2E-450A-ABE3-18F120FF3D39}">
                <a1611:picAttrSrcUrl xmlns:a1611="http://schemas.microsoft.com/office/drawing/2016/11/main" r:id="rId6"/>
              </a:ext>
            </a:extLst>
          </a:blip>
          <a:srcRect l="20370" r="20370"/>
          <a:stretch/>
        </p:blipFill>
        <p:spPr>
          <a:xfrm>
            <a:off x="6096001" y="10"/>
            <a:ext cx="6096000" cy="6857990"/>
          </a:xfrm>
          <a:noFill/>
        </p:spPr>
      </p:pic>
      <p:sp>
        <p:nvSpPr>
          <p:cNvPr id="22" name="Text Placeholder 4">
            <a:extLst>
              <a:ext uri="{FF2B5EF4-FFF2-40B4-BE49-F238E27FC236}">
                <a16:creationId xmlns:a16="http://schemas.microsoft.com/office/drawing/2014/main" id="{738173D1-D481-66E9-0017-7C63BDBE008F}"/>
              </a:ext>
            </a:extLst>
          </p:cNvPr>
          <p:cNvSpPr>
            <a:spLocks noGrp="1"/>
          </p:cNvSpPr>
          <p:nvPr>
            <p:ph type="body" sz="quarter" idx="55"/>
          </p:nvPr>
        </p:nvSpPr>
        <p:spPr>
          <a:xfrm>
            <a:off x="11466000" y="360001"/>
            <a:ext cx="360000" cy="360000"/>
          </a:xfrm>
        </p:spPr>
        <p:txBody>
          <a:bodyPr/>
          <a:lstStyle/>
          <a:p>
            <a:endParaRPr lang="en-US" dirty="0"/>
          </a:p>
        </p:txBody>
      </p:sp>
    </p:spTree>
    <p:custDataLst>
      <p:custData r:id="rId1"/>
      <p:custData r:id="rId2"/>
      <p:tags r:id="rId3"/>
    </p:custDataLst>
    <p:extLst>
      <p:ext uri="{BB962C8B-B14F-4D97-AF65-F5344CB8AC3E}">
        <p14:creationId xmlns:p14="http://schemas.microsoft.com/office/powerpoint/2010/main" val="169084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6612BF6F-3DE9-6E50-2B96-8E2C567F7192}"/>
              </a:ext>
            </a:extLst>
          </p:cNvPr>
          <p:cNvSpPr>
            <a:spLocks noGrp="1"/>
          </p:cNvSpPr>
          <p:nvPr>
            <p:ph type="body" idx="41"/>
          </p:nvPr>
        </p:nvSpPr>
        <p:spPr>
          <a:xfrm>
            <a:off x="684221" y="728665"/>
            <a:ext cx="7442195" cy="1185077"/>
          </a:xfrm>
        </p:spPr>
        <p:txBody>
          <a:bodyPr anchor="t">
            <a:normAutofit/>
          </a:bodyPr>
          <a:lstStyle/>
          <a:p>
            <a:pPr>
              <a:spcAft>
                <a:spcPts val="600"/>
              </a:spcAft>
            </a:pPr>
            <a:r>
              <a:rPr lang="da-DK" dirty="0"/>
              <a:t>Kærvang Fjorden stuen</a:t>
            </a:r>
          </a:p>
          <a:p>
            <a:pPr>
              <a:spcAft>
                <a:spcPts val="600"/>
              </a:spcAft>
            </a:pPr>
            <a:r>
              <a:rPr lang="da-DK" sz="2400" dirty="0"/>
              <a:t> </a:t>
            </a:r>
            <a:r>
              <a:rPr lang="da-DK" sz="2000" dirty="0"/>
              <a:t>- afdelingen for mennesker med svære demenssygdomme</a:t>
            </a:r>
          </a:p>
        </p:txBody>
      </p:sp>
      <p:sp>
        <p:nvSpPr>
          <p:cNvPr id="11" name="Pladsholder til tekst 10">
            <a:extLst>
              <a:ext uri="{FF2B5EF4-FFF2-40B4-BE49-F238E27FC236}">
                <a16:creationId xmlns:a16="http://schemas.microsoft.com/office/drawing/2014/main" id="{F71EC884-8E38-4678-98B8-9B00B278EC41}"/>
              </a:ext>
            </a:extLst>
          </p:cNvPr>
          <p:cNvSpPr>
            <a:spLocks noGrp="1"/>
          </p:cNvSpPr>
          <p:nvPr>
            <p:ph sz="quarter" idx="53"/>
          </p:nvPr>
        </p:nvSpPr>
        <p:spPr>
          <a:xfrm>
            <a:off x="684221" y="2289402"/>
            <a:ext cx="7400925" cy="3600458"/>
          </a:xfrm>
        </p:spPr>
        <p:txBody>
          <a:bodyPr>
            <a:normAutofit/>
          </a:bodyPr>
          <a:lstStyle/>
          <a:p>
            <a:r>
              <a:rPr lang="da-DK" dirty="0"/>
              <a:t>Plads til 13 borgere (muligt for ægtefælle at flytte med)</a:t>
            </a:r>
          </a:p>
          <a:p>
            <a:r>
              <a:rPr lang="da-DK" dirty="0"/>
              <a:t>Visitering på fleksible pladser efter både §107 og §108 </a:t>
            </a:r>
          </a:p>
          <a:p>
            <a:r>
              <a:rPr lang="da-DK" dirty="0"/>
              <a:t>Borgere modtages fra hele landet</a:t>
            </a:r>
          </a:p>
          <a:p>
            <a:r>
              <a:rPr lang="da-DK" dirty="0"/>
              <a:t>Der anvendes den faglige metode ”Personcentreret omsorg”, Nada og Motiverende interview</a:t>
            </a:r>
          </a:p>
          <a:p>
            <a:r>
              <a:rPr lang="da-DK" dirty="0"/>
              <a:t>Tværfaglige medarbejdere (Pædagog, Ergoterapeut, SSA og Sygeplejersker)</a:t>
            </a:r>
          </a:p>
          <a:p>
            <a:pPr marL="0" indent="0">
              <a:buNone/>
            </a:pPr>
            <a:endParaRPr lang="da-DK" dirty="0"/>
          </a:p>
        </p:txBody>
      </p:sp>
      <p:pic>
        <p:nvPicPr>
          <p:cNvPr id="17" name="Pladsholder til billede 16">
            <a:extLst>
              <a:ext uri="{FF2B5EF4-FFF2-40B4-BE49-F238E27FC236}">
                <a16:creationId xmlns:a16="http://schemas.microsoft.com/office/drawing/2014/main" id="{F6CFE8A9-29BE-08D2-EAAF-0D37793C3943}"/>
              </a:ext>
            </a:extLst>
          </p:cNvPr>
          <p:cNvPicPr>
            <a:picLocks noGrp="1" noChangeAspect="1"/>
          </p:cNvPicPr>
          <p:nvPr>
            <p:ph type="pic" sz="quarter" idx="54"/>
          </p:nvPr>
        </p:nvPicPr>
        <p:blipFill>
          <a:blip r:embed="rId5">
            <a:extLst>
              <a:ext uri="{837473B0-CC2E-450A-ABE3-18F120FF3D39}">
                <a1611:picAttrSrcUrl xmlns:a1611="http://schemas.microsoft.com/office/drawing/2016/11/main" r:id="rId6"/>
              </a:ext>
            </a:extLst>
          </a:blip>
          <a:srcRect l="34730" r="34730"/>
          <a:stretch/>
        </p:blipFill>
        <p:spPr>
          <a:xfrm>
            <a:off x="9050334" y="10"/>
            <a:ext cx="3141667" cy="6857990"/>
          </a:xfrm>
          <a:noFill/>
        </p:spPr>
      </p:pic>
      <p:sp>
        <p:nvSpPr>
          <p:cNvPr id="31" name="Text Placeholder 4">
            <a:extLst>
              <a:ext uri="{FF2B5EF4-FFF2-40B4-BE49-F238E27FC236}">
                <a16:creationId xmlns:a16="http://schemas.microsoft.com/office/drawing/2014/main" id="{9F806F35-85D6-80DD-24EF-ECD11CDF9E97}"/>
              </a:ext>
            </a:extLst>
          </p:cNvPr>
          <p:cNvSpPr>
            <a:spLocks noGrp="1"/>
          </p:cNvSpPr>
          <p:nvPr>
            <p:ph type="body" sz="quarter" idx="55"/>
          </p:nvPr>
        </p:nvSpPr>
        <p:spPr>
          <a:xfrm>
            <a:off x="11466000" y="360001"/>
            <a:ext cx="360000" cy="360000"/>
          </a:xfrm>
        </p:spPr>
        <p:txBody>
          <a:bodyPr/>
          <a:lstStyle/>
          <a:p>
            <a:endParaRPr lang="en-US" dirty="0"/>
          </a:p>
        </p:txBody>
      </p:sp>
    </p:spTree>
    <p:custDataLst>
      <p:custData r:id="rId1"/>
      <p:custData r:id="rId2"/>
      <p:tags r:id="rId3"/>
    </p:custDataLst>
    <p:extLst>
      <p:ext uri="{BB962C8B-B14F-4D97-AF65-F5344CB8AC3E}">
        <p14:creationId xmlns:p14="http://schemas.microsoft.com/office/powerpoint/2010/main" val="97829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6612BF6F-3DE9-6E50-2B96-8E2C567F7192}"/>
              </a:ext>
            </a:extLst>
          </p:cNvPr>
          <p:cNvSpPr>
            <a:spLocks noGrp="1"/>
          </p:cNvSpPr>
          <p:nvPr>
            <p:ph type="body" idx="41"/>
          </p:nvPr>
        </p:nvSpPr>
        <p:spPr>
          <a:xfrm>
            <a:off x="684221" y="728665"/>
            <a:ext cx="7442195" cy="1185077"/>
          </a:xfrm>
        </p:spPr>
        <p:txBody>
          <a:bodyPr anchor="t">
            <a:normAutofit/>
          </a:bodyPr>
          <a:lstStyle/>
          <a:p>
            <a:pPr>
              <a:spcAft>
                <a:spcPts val="600"/>
              </a:spcAft>
            </a:pPr>
            <a:r>
              <a:rPr lang="da-DK" sz="3000" dirty="0"/>
              <a:t>Praksisfortælling</a:t>
            </a:r>
          </a:p>
          <a:p>
            <a:pPr>
              <a:spcAft>
                <a:spcPts val="600"/>
              </a:spcAft>
            </a:pPr>
            <a:r>
              <a:rPr lang="da-DK" sz="3000" dirty="0"/>
              <a:t>”med fokus  på betydning af detaljerne”</a:t>
            </a:r>
          </a:p>
        </p:txBody>
      </p:sp>
      <p:sp>
        <p:nvSpPr>
          <p:cNvPr id="11" name="Pladsholder til tekst 10">
            <a:extLst>
              <a:ext uri="{FF2B5EF4-FFF2-40B4-BE49-F238E27FC236}">
                <a16:creationId xmlns:a16="http://schemas.microsoft.com/office/drawing/2014/main" id="{F71EC884-8E38-4678-98B8-9B00B278EC41}"/>
              </a:ext>
            </a:extLst>
          </p:cNvPr>
          <p:cNvSpPr>
            <a:spLocks noGrp="1"/>
          </p:cNvSpPr>
          <p:nvPr>
            <p:ph sz="quarter" idx="53"/>
          </p:nvPr>
        </p:nvSpPr>
        <p:spPr>
          <a:xfrm>
            <a:off x="725491" y="2528889"/>
            <a:ext cx="7400925" cy="3600458"/>
          </a:xfrm>
        </p:spPr>
        <p:txBody>
          <a:bodyPr>
            <a:normAutofit/>
          </a:bodyPr>
          <a:lstStyle/>
          <a:p>
            <a:pPr marL="0" indent="0">
              <a:buNone/>
            </a:pPr>
            <a:r>
              <a:rPr lang="da-DK" dirty="0">
                <a:effectLst/>
              </a:rPr>
              <a:t>De fleste borgere kommer fra tidligere bosteder, eget hjem eller plejecentre og er visiteret til et regionalt tilbud grundet svær udadrettet adfærd. </a:t>
            </a:r>
            <a:r>
              <a:rPr lang="da-DK" dirty="0"/>
              <a:t>De sidst 5 ankomne borgere til afdelingen ”Fjorden stuen” har været dækket af eksterne  vagtfirmaer hos de tidligere leverandører.</a:t>
            </a:r>
          </a:p>
          <a:p>
            <a:pPr marL="0" indent="0">
              <a:buNone/>
            </a:pPr>
            <a:r>
              <a:rPr lang="da-DK" dirty="0"/>
              <a:t>Erfaringer viser, at prioriteres en højtspecialisteret, detaljeret og systematisk indflytning (individuel indenfor rammen) skabes grundlaget for det gode samarbejde med borgeren.</a:t>
            </a:r>
          </a:p>
          <a:p>
            <a:pPr marL="0" indent="0">
              <a:buNone/>
            </a:pPr>
            <a:r>
              <a:rPr lang="da-DK" b="1" dirty="0"/>
              <a:t>En højtspecialiseret indsats vedr.  ex ”Den gode Indflytning”.  </a:t>
            </a:r>
          </a:p>
          <a:p>
            <a:pPr marL="0" indent="0">
              <a:buNone/>
            </a:pPr>
            <a:endParaRPr lang="da-DK" dirty="0"/>
          </a:p>
        </p:txBody>
      </p:sp>
      <p:pic>
        <p:nvPicPr>
          <p:cNvPr id="17" name="Pladsholder til billede 16">
            <a:extLst>
              <a:ext uri="{FF2B5EF4-FFF2-40B4-BE49-F238E27FC236}">
                <a16:creationId xmlns:a16="http://schemas.microsoft.com/office/drawing/2014/main" id="{F6CFE8A9-29BE-08D2-EAAF-0D37793C3943}"/>
              </a:ext>
            </a:extLst>
          </p:cNvPr>
          <p:cNvPicPr>
            <a:picLocks noGrp="1" noChangeAspect="1"/>
          </p:cNvPicPr>
          <p:nvPr>
            <p:ph type="pic" sz="quarter" idx="54"/>
          </p:nvPr>
        </p:nvPicPr>
        <p:blipFill>
          <a:blip r:embed="rId5">
            <a:extLst>
              <a:ext uri="{837473B0-CC2E-450A-ABE3-18F120FF3D39}">
                <a1611:picAttrSrcUrl xmlns:a1611="http://schemas.microsoft.com/office/drawing/2016/11/main" r:id="rId6"/>
              </a:ext>
            </a:extLst>
          </a:blip>
          <a:srcRect l="31067" r="23123"/>
          <a:stretch/>
        </p:blipFill>
        <p:spPr>
          <a:xfrm>
            <a:off x="9050334" y="10"/>
            <a:ext cx="3141667" cy="6857990"/>
          </a:xfrm>
          <a:noFill/>
        </p:spPr>
      </p:pic>
      <p:sp>
        <p:nvSpPr>
          <p:cNvPr id="22" name="Text Placeholder 4">
            <a:extLst>
              <a:ext uri="{FF2B5EF4-FFF2-40B4-BE49-F238E27FC236}">
                <a16:creationId xmlns:a16="http://schemas.microsoft.com/office/drawing/2014/main" id="{2B55ECA6-AC31-3B75-C426-D04ACCB2C469}"/>
              </a:ext>
            </a:extLst>
          </p:cNvPr>
          <p:cNvSpPr>
            <a:spLocks noGrp="1"/>
          </p:cNvSpPr>
          <p:nvPr>
            <p:ph type="body" sz="quarter" idx="55"/>
          </p:nvPr>
        </p:nvSpPr>
        <p:spPr>
          <a:xfrm>
            <a:off x="11466000" y="360001"/>
            <a:ext cx="360000" cy="360000"/>
          </a:xfrm>
        </p:spPr>
        <p:txBody>
          <a:bodyPr/>
          <a:lstStyle/>
          <a:p>
            <a:endParaRPr lang="en-US" dirty="0"/>
          </a:p>
        </p:txBody>
      </p:sp>
    </p:spTree>
    <p:custDataLst>
      <p:custData r:id="rId1"/>
      <p:custData r:id="rId2"/>
      <p:tags r:id="rId3"/>
    </p:custDataLst>
    <p:extLst>
      <p:ext uri="{BB962C8B-B14F-4D97-AF65-F5344CB8AC3E}">
        <p14:creationId xmlns:p14="http://schemas.microsoft.com/office/powerpoint/2010/main" val="209485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6083FF1-715E-EC77-1C24-82C9394BE478}"/>
              </a:ext>
            </a:extLst>
          </p:cNvPr>
          <p:cNvGraphicFramePr/>
          <p:nvPr>
            <p:extLst>
              <p:ext uri="{D42A27DB-BD31-4B8C-83A1-F6EECF244321}">
                <p14:modId xmlns:p14="http://schemas.microsoft.com/office/powerpoint/2010/main" val="2747578039"/>
              </p:ext>
            </p:extLst>
          </p:nvPr>
        </p:nvGraphicFramePr>
        <p:xfrm>
          <a:off x="2032000" y="71966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ktangel: afrundede hjørner 2">
            <a:extLst>
              <a:ext uri="{FF2B5EF4-FFF2-40B4-BE49-F238E27FC236}">
                <a16:creationId xmlns:a16="http://schemas.microsoft.com/office/drawing/2014/main" id="{FC8601CA-FECB-E227-92C6-58066A19F364}"/>
              </a:ext>
            </a:extLst>
          </p:cNvPr>
          <p:cNvSpPr/>
          <p:nvPr/>
        </p:nvSpPr>
        <p:spPr>
          <a:xfrm>
            <a:off x="2381250" y="1028700"/>
            <a:ext cx="6934200"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a-DK" sz="2400" b="1" dirty="0"/>
              <a:t>Den gode indflytning</a:t>
            </a:r>
          </a:p>
        </p:txBody>
      </p:sp>
    </p:spTree>
    <p:extLst>
      <p:ext uri="{BB962C8B-B14F-4D97-AF65-F5344CB8AC3E}">
        <p14:creationId xmlns:p14="http://schemas.microsoft.com/office/powerpoint/2010/main" val="81016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8070C-0031-EF27-4AE3-58B10A37CBBD}"/>
              </a:ext>
            </a:extLst>
          </p:cNvPr>
          <p:cNvSpPr>
            <a:spLocks noGrp="1"/>
          </p:cNvSpPr>
          <p:nvPr>
            <p:ph type="ctrTitle"/>
          </p:nvPr>
        </p:nvSpPr>
        <p:spPr/>
        <p:txBody>
          <a:bodyPr/>
          <a:lstStyle/>
          <a:p>
            <a:r>
              <a:rPr lang="da-DK" dirty="0"/>
              <a:t>Basale behov</a:t>
            </a:r>
          </a:p>
        </p:txBody>
      </p:sp>
      <p:sp>
        <p:nvSpPr>
          <p:cNvPr id="3" name="Pladsholder til tekst 2">
            <a:extLst>
              <a:ext uri="{FF2B5EF4-FFF2-40B4-BE49-F238E27FC236}">
                <a16:creationId xmlns:a16="http://schemas.microsoft.com/office/drawing/2014/main" id="{829ECAC3-6576-7B84-6BC4-4B4D1A52E7B3}"/>
              </a:ext>
            </a:extLst>
          </p:cNvPr>
          <p:cNvSpPr>
            <a:spLocks noGrp="1"/>
          </p:cNvSpPr>
          <p:nvPr>
            <p:ph type="body" idx="50"/>
          </p:nvPr>
        </p:nvSpPr>
        <p:spPr/>
        <p:txBody>
          <a:bodyPr/>
          <a:lstStyle/>
          <a:p>
            <a:r>
              <a:rPr lang="da-DK" dirty="0"/>
              <a:t>Personlig hygiejne </a:t>
            </a:r>
          </a:p>
          <a:p>
            <a:endParaRPr lang="da-DK" dirty="0"/>
          </a:p>
        </p:txBody>
      </p:sp>
      <p:sp>
        <p:nvSpPr>
          <p:cNvPr id="4" name="Pladsholder til indhold 3">
            <a:extLst>
              <a:ext uri="{FF2B5EF4-FFF2-40B4-BE49-F238E27FC236}">
                <a16:creationId xmlns:a16="http://schemas.microsoft.com/office/drawing/2014/main" id="{67634862-FD58-8CA7-192E-E3B05ED988FE}"/>
              </a:ext>
            </a:extLst>
          </p:cNvPr>
          <p:cNvSpPr>
            <a:spLocks noGrp="1"/>
          </p:cNvSpPr>
          <p:nvPr>
            <p:ph sz="quarter" idx="44"/>
          </p:nvPr>
        </p:nvSpPr>
        <p:spPr>
          <a:xfrm>
            <a:off x="725489" y="2031018"/>
            <a:ext cx="4625975" cy="3814141"/>
          </a:xfrm>
        </p:spPr>
        <p:txBody>
          <a:bodyPr/>
          <a:lstStyle/>
          <a:p>
            <a:pPr marL="0" indent="0">
              <a:buNone/>
            </a:pPr>
            <a:r>
              <a:rPr lang="da-DK" dirty="0"/>
              <a:t>Et kendetegn hos de fleste borgere er at de har svært ved nærhed, tøjskift og personlig hygiejne. </a:t>
            </a:r>
          </a:p>
          <a:p>
            <a:r>
              <a:rPr lang="da-DK" dirty="0"/>
              <a:t>Triggere for ubehag (PO) skift af tøj/pants (risiko høj for udadrettet adfærd) </a:t>
            </a:r>
          </a:p>
          <a:p>
            <a:r>
              <a:rPr lang="da-DK" dirty="0"/>
              <a:t>Forebyggelse af risiko situationer kræver ensrettet og systematiske arbejdsgange </a:t>
            </a:r>
          </a:p>
          <a:p>
            <a:r>
              <a:rPr lang="da-DK" dirty="0"/>
              <a:t>Kun én har relationen/kommunikationen (de andre tier)</a:t>
            </a:r>
          </a:p>
          <a:p>
            <a:r>
              <a:rPr lang="da-DK" dirty="0"/>
              <a:t>OBS på eget og borgerens kropssprog</a:t>
            </a:r>
          </a:p>
          <a:p>
            <a:endParaRPr lang="da-DK" dirty="0"/>
          </a:p>
        </p:txBody>
      </p:sp>
      <p:sp>
        <p:nvSpPr>
          <p:cNvPr id="5" name="Pladsholder til tekst 4">
            <a:extLst>
              <a:ext uri="{FF2B5EF4-FFF2-40B4-BE49-F238E27FC236}">
                <a16:creationId xmlns:a16="http://schemas.microsoft.com/office/drawing/2014/main" id="{ECB78E1C-D7C7-48F4-80CE-1B96FAF4DF1C}"/>
              </a:ext>
            </a:extLst>
          </p:cNvPr>
          <p:cNvSpPr>
            <a:spLocks noGrp="1"/>
          </p:cNvSpPr>
          <p:nvPr>
            <p:ph type="body" idx="52"/>
          </p:nvPr>
        </p:nvSpPr>
        <p:spPr/>
        <p:txBody>
          <a:bodyPr/>
          <a:lstStyle/>
          <a:p>
            <a:r>
              <a:rPr lang="da-DK" dirty="0"/>
              <a:t>Andre eksempler på indsatser i starten</a:t>
            </a:r>
          </a:p>
        </p:txBody>
      </p:sp>
      <p:sp>
        <p:nvSpPr>
          <p:cNvPr id="6" name="Pladsholder til indhold 5">
            <a:extLst>
              <a:ext uri="{FF2B5EF4-FFF2-40B4-BE49-F238E27FC236}">
                <a16:creationId xmlns:a16="http://schemas.microsoft.com/office/drawing/2014/main" id="{A1BA1FB1-857E-B132-E184-F0F8EE1C2912}"/>
              </a:ext>
            </a:extLst>
          </p:cNvPr>
          <p:cNvSpPr>
            <a:spLocks noGrp="1"/>
          </p:cNvSpPr>
          <p:nvPr>
            <p:ph sz="quarter" idx="51"/>
          </p:nvPr>
        </p:nvSpPr>
        <p:spPr/>
        <p:txBody>
          <a:bodyPr/>
          <a:lstStyle/>
          <a:p>
            <a:r>
              <a:rPr lang="da-DK" dirty="0"/>
              <a:t>Mad/drikke (ernæring) </a:t>
            </a:r>
          </a:p>
          <a:p>
            <a:r>
              <a:rPr lang="da-DK" dirty="0"/>
              <a:t>Søvn /aktivitet /hvile</a:t>
            </a:r>
          </a:p>
          <a:p>
            <a:r>
              <a:rPr lang="da-DK" dirty="0"/>
              <a:t>Tegn på sundhed/sygdom (særligt smerte)</a:t>
            </a:r>
          </a:p>
          <a:p>
            <a:r>
              <a:rPr lang="da-DK" dirty="0"/>
              <a:t>Tryghed i den nye bolig</a:t>
            </a:r>
          </a:p>
          <a:p>
            <a:r>
              <a:rPr lang="da-DK" dirty="0"/>
              <a:t>Følgeskab på afstand</a:t>
            </a:r>
          </a:p>
          <a:p>
            <a:r>
              <a:rPr lang="da-DK" dirty="0"/>
              <a:t>Personlig hygiejne (bad, tøjskift, skift af pant/ble)</a:t>
            </a:r>
          </a:p>
          <a:p>
            <a:r>
              <a:rPr lang="da-DK" dirty="0"/>
              <a:t>Pårørende </a:t>
            </a:r>
          </a:p>
          <a:p>
            <a:endParaRPr lang="da-DK" dirty="0"/>
          </a:p>
        </p:txBody>
      </p:sp>
    </p:spTree>
    <p:extLst>
      <p:ext uri="{BB962C8B-B14F-4D97-AF65-F5344CB8AC3E}">
        <p14:creationId xmlns:p14="http://schemas.microsoft.com/office/powerpoint/2010/main" val="74704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527341-2527-8DBF-D545-E9B85C761CA1}"/>
              </a:ext>
            </a:extLst>
          </p:cNvPr>
          <p:cNvSpPr>
            <a:spLocks noGrp="1"/>
          </p:cNvSpPr>
          <p:nvPr>
            <p:ph type="ctrTitle"/>
          </p:nvPr>
        </p:nvSpPr>
        <p:spPr>
          <a:xfrm>
            <a:off x="703717" y="734279"/>
            <a:ext cx="10197647" cy="354749"/>
          </a:xfrm>
        </p:spPr>
        <p:txBody>
          <a:bodyPr/>
          <a:lstStyle/>
          <a:p>
            <a:r>
              <a:rPr lang="da-DK" dirty="0"/>
              <a:t>Hvordan planlægges en sådan indsats omkring ex personlig hygiejne?</a:t>
            </a:r>
            <a:br>
              <a:rPr lang="da-DK" dirty="0"/>
            </a:br>
            <a:endParaRPr lang="en-US" dirty="0"/>
          </a:p>
        </p:txBody>
      </p:sp>
      <p:sp>
        <p:nvSpPr>
          <p:cNvPr id="10" name="Content Placeholder 2">
            <a:extLst>
              <a:ext uri="{FF2B5EF4-FFF2-40B4-BE49-F238E27FC236}">
                <a16:creationId xmlns:a16="http://schemas.microsoft.com/office/drawing/2014/main" id="{FD501AC2-897E-7647-BCC6-976D3009BE38}"/>
              </a:ext>
            </a:extLst>
          </p:cNvPr>
          <p:cNvSpPr>
            <a:spLocks noGrp="1"/>
          </p:cNvSpPr>
          <p:nvPr>
            <p:ph sz="quarter" idx="44"/>
          </p:nvPr>
        </p:nvSpPr>
        <p:spPr>
          <a:xfrm>
            <a:off x="725487" y="1589090"/>
            <a:ext cx="10740512" cy="4540249"/>
          </a:xfrm>
        </p:spPr>
        <p:txBody>
          <a:bodyPr/>
          <a:lstStyle/>
          <a:p>
            <a:pPr marL="0" indent="0" algn="just">
              <a:spcAft>
                <a:spcPts val="800"/>
              </a:spcAft>
              <a:buNone/>
            </a:pPr>
            <a:r>
              <a:rPr lang="da-DK" b="1" u="sng" dirty="0">
                <a:latin typeface="Calibri" panose="020F0502020204030204" pitchFamily="34" charset="0"/>
                <a:ea typeface="Calibri" panose="020F0502020204030204" pitchFamily="34" charset="0"/>
                <a:cs typeface="Times New Roman" panose="02020603050405020304" pitchFamily="18" charset="0"/>
              </a:rPr>
              <a:t>Skriftlig plan: </a:t>
            </a:r>
            <a:r>
              <a:rPr lang="da-DK" dirty="0">
                <a:latin typeface="Calibri" panose="020F0502020204030204" pitchFamily="34" charset="0"/>
                <a:ea typeface="Calibri" panose="020F0502020204030204" pitchFamily="34" charset="0"/>
                <a:cs typeface="Times New Roman" panose="02020603050405020304" pitchFamily="18" charset="0"/>
              </a:rPr>
              <a:t>Detaljeret og skriftlig fremgangsmåde ud fra det kendskab der er til borgeren. 3 medarbejdere for at sikre tryghed (også for medarbejderne), sådan at personlig hygiejne kan gennemføres hurtigt, hvilket ofte er nødvendig for at mindske ubehag osv. </a:t>
            </a:r>
          </a:p>
          <a:p>
            <a:pPr marL="0" indent="0" algn="just">
              <a:spcAft>
                <a:spcPts val="800"/>
              </a:spcAft>
              <a:buNone/>
            </a:pPr>
            <a:r>
              <a:rPr lang="da-DK" b="1" u="sng" dirty="0">
                <a:latin typeface="Calibri" panose="020F0502020204030204" pitchFamily="34" charset="0"/>
                <a:ea typeface="Calibri" panose="020F0502020204030204" pitchFamily="34" charset="0"/>
                <a:cs typeface="Times New Roman" panose="02020603050405020304" pitchFamily="18" charset="0"/>
              </a:rPr>
              <a:t>Roller er nøje beskrevet: </a:t>
            </a:r>
            <a:r>
              <a:rPr lang="da-DK" i="1" dirty="0">
                <a:latin typeface="Calibri" panose="020F0502020204030204" pitchFamily="34" charset="0"/>
                <a:ea typeface="Calibri" panose="020F0502020204030204" pitchFamily="34" charset="0"/>
                <a:cs typeface="Times New Roman" panose="02020603050405020304" pitchFamily="18" charset="0"/>
              </a:rPr>
              <a:t>Rollerne for medarbejderne (ex 1, 2 og 3) er fordelt mellem medarbejderne inden der trædes  ind i borgerens lejlighed. Det er </a:t>
            </a:r>
            <a:r>
              <a:rPr lang="da-DK"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meget vigtigt</a:t>
            </a:r>
            <a:r>
              <a:rPr lang="da-DK" i="1" dirty="0">
                <a:latin typeface="Calibri" panose="020F0502020204030204" pitchFamily="34" charset="0"/>
                <a:ea typeface="Calibri" panose="020F0502020204030204" pitchFamily="34" charset="0"/>
                <a:cs typeface="Times New Roman" panose="02020603050405020304" pitchFamily="18" charset="0"/>
              </a:rPr>
              <a:t>, at alle medarbejder kender og følger instrukserne for at sikre genkendelighed og herved større tryghed. – så situationen forløber på præcis samme måde hver gang uanset hvilke medarbejdere, der er omkring borgeren. </a:t>
            </a:r>
          </a:p>
          <a:p>
            <a:pPr marL="0" indent="0" algn="just">
              <a:spcAft>
                <a:spcPts val="800"/>
              </a:spcAft>
              <a:buNone/>
            </a:pPr>
            <a:r>
              <a:rPr lang="da-DK" b="1" i="1" u="sng" dirty="0">
                <a:latin typeface="Calibri" panose="020F0502020204030204" pitchFamily="34" charset="0"/>
                <a:ea typeface="Calibri" panose="020F0502020204030204" pitchFamily="34" charset="0"/>
                <a:cs typeface="Times New Roman" panose="02020603050405020304" pitchFamily="18" charset="0"/>
              </a:rPr>
              <a:t>Kommunikation: </a:t>
            </a:r>
            <a:r>
              <a:rPr lang="da-DK" i="1" dirty="0">
                <a:latin typeface="Calibri" panose="020F0502020204030204" pitchFamily="34" charset="0"/>
                <a:ea typeface="Calibri" panose="020F0502020204030204" pitchFamily="34" charset="0"/>
                <a:cs typeface="Times New Roman" panose="02020603050405020304" pitchFamily="18" charset="0"/>
              </a:rPr>
              <a:t>Samme ordvalg hver gang- ex ”Vi passer på dig” . Der anvendes kun få ord. Kun én har kommunikationen/relation. </a:t>
            </a:r>
          </a:p>
          <a:p>
            <a:pPr marL="0" indent="0" algn="just">
              <a:lnSpc>
                <a:spcPct val="107000"/>
              </a:lnSpc>
              <a:spcAft>
                <a:spcPts val="800"/>
              </a:spcAft>
              <a:buNone/>
            </a:pPr>
            <a:r>
              <a:rPr lang="da-DK" b="1" u="sng" dirty="0">
                <a:latin typeface="Calibri" panose="020F0502020204030204" pitchFamily="34" charset="0"/>
                <a:ea typeface="Calibri" panose="020F0502020204030204" pitchFamily="34" charset="0"/>
                <a:cs typeface="Times New Roman" panose="02020603050405020304" pitchFamily="18" charset="0"/>
              </a:rPr>
              <a:t>Forebyggelse af risiko: </a:t>
            </a:r>
            <a:r>
              <a:rPr lang="da-DK" dirty="0">
                <a:latin typeface="Calibri" panose="020F0502020204030204" pitchFamily="34" charset="0"/>
                <a:ea typeface="Calibri" panose="020F0502020204030204" pitchFamily="34" charset="0"/>
                <a:cs typeface="Times New Roman" panose="02020603050405020304" pitchFamily="18" charset="0"/>
              </a:rPr>
              <a:t>Placeringen i rummet er beskrevet i planen. Ex </a:t>
            </a:r>
            <a:r>
              <a:rPr lang="da-DK" i="1" dirty="0" err="1">
                <a:latin typeface="Calibri" panose="020F0502020204030204" pitchFamily="34" charset="0"/>
                <a:ea typeface="Calibri" panose="020F0502020204030204" pitchFamily="34" charset="0"/>
                <a:cs typeface="Times New Roman" panose="02020603050405020304" pitchFamily="18" charset="0"/>
              </a:rPr>
              <a:t>Èn</a:t>
            </a:r>
            <a:r>
              <a:rPr lang="da-DK" i="1" dirty="0">
                <a:latin typeface="Calibri" panose="020F0502020204030204" pitchFamily="34" charset="0"/>
                <a:ea typeface="Calibri" panose="020F0502020204030204" pitchFamily="34" charset="0"/>
                <a:cs typeface="Times New Roman" panose="02020603050405020304" pitchFamily="18" charset="0"/>
              </a:rPr>
              <a:t> medarbejder ved hver side for at skab tryghed. </a:t>
            </a:r>
          </a:p>
          <a:p>
            <a:pPr marL="0" indent="0" algn="just">
              <a:lnSpc>
                <a:spcPct val="107000"/>
              </a:lnSpc>
              <a:spcAft>
                <a:spcPts val="800"/>
              </a:spcAft>
              <a:buNone/>
            </a:pPr>
            <a:r>
              <a:rPr lang="da-DK" b="1" u="sng" dirty="0">
                <a:latin typeface="Calibri" panose="020F0502020204030204" pitchFamily="34" charset="0"/>
                <a:ea typeface="Calibri" panose="020F0502020204030204" pitchFamily="34" charset="0"/>
                <a:cs typeface="Times New Roman" panose="02020603050405020304" pitchFamily="18" charset="0"/>
              </a:rPr>
              <a:t>Ved </a:t>
            </a:r>
            <a:r>
              <a:rPr lang="da-DK" b="1" u="sng" dirty="0" err="1">
                <a:latin typeface="Calibri" panose="020F0502020204030204" pitchFamily="34" charset="0"/>
                <a:ea typeface="Calibri" panose="020F0502020204030204" pitchFamily="34" charset="0"/>
                <a:cs typeface="Times New Roman" panose="02020603050405020304" pitchFamily="18" charset="0"/>
              </a:rPr>
              <a:t>uforusete</a:t>
            </a:r>
            <a:r>
              <a:rPr lang="da-DK" b="1" u="sng" dirty="0">
                <a:latin typeface="Calibri" panose="020F0502020204030204" pitchFamily="34" charset="0"/>
                <a:ea typeface="Calibri" panose="020F0502020204030204" pitchFamily="34" charset="0"/>
                <a:cs typeface="Times New Roman" panose="02020603050405020304" pitchFamily="18" charset="0"/>
              </a:rPr>
              <a:t> situationer:</a:t>
            </a:r>
            <a:r>
              <a:rPr lang="da-DK" i="1" dirty="0">
                <a:latin typeface="Calibri" panose="020F0502020204030204" pitchFamily="34" charset="0"/>
                <a:ea typeface="Calibri" panose="020F0502020204030204" pitchFamily="34" charset="0"/>
                <a:cs typeface="Times New Roman" panose="02020603050405020304" pitchFamily="18" charset="0"/>
              </a:rPr>
              <a:t> trækker medarbejderne sig hurtig tilbage, for så igen at komme tilbage senere.</a:t>
            </a:r>
          </a:p>
          <a:p>
            <a:endParaRPr lang="en-US" dirty="0"/>
          </a:p>
        </p:txBody>
      </p:sp>
    </p:spTree>
    <p:extLst>
      <p:ext uri="{BB962C8B-B14F-4D97-AF65-F5344CB8AC3E}">
        <p14:creationId xmlns:p14="http://schemas.microsoft.com/office/powerpoint/2010/main" val="279380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FE87A0DF-BFC9-5FEF-E983-9A53AFDB99B9}"/>
              </a:ext>
            </a:extLst>
          </p:cNvPr>
          <p:cNvSpPr>
            <a:spLocks noGrp="1"/>
          </p:cNvSpPr>
          <p:nvPr>
            <p:ph type="body" idx="41"/>
          </p:nvPr>
        </p:nvSpPr>
        <p:spPr>
          <a:xfrm>
            <a:off x="684221" y="728665"/>
            <a:ext cx="7442195" cy="1185077"/>
          </a:xfrm>
        </p:spPr>
        <p:txBody>
          <a:bodyPr/>
          <a:lstStyle/>
          <a:p>
            <a:r>
              <a:rPr lang="en-US" dirty="0" err="1"/>
              <a:t>Efter</a:t>
            </a:r>
            <a:r>
              <a:rPr lang="en-US" dirty="0"/>
              <a:t> 3 </a:t>
            </a:r>
            <a:r>
              <a:rPr lang="en-US" dirty="0" err="1"/>
              <a:t>måneder</a:t>
            </a:r>
            <a:endParaRPr lang="da-DK" dirty="0"/>
          </a:p>
        </p:txBody>
      </p:sp>
      <p:sp>
        <p:nvSpPr>
          <p:cNvPr id="5" name="Pladsholder til indhold 4">
            <a:extLst>
              <a:ext uri="{FF2B5EF4-FFF2-40B4-BE49-F238E27FC236}">
                <a16:creationId xmlns:a16="http://schemas.microsoft.com/office/drawing/2014/main" id="{2E3B42B5-4EE4-BAF1-9377-044ED95D1DB3}"/>
              </a:ext>
            </a:extLst>
          </p:cNvPr>
          <p:cNvSpPr>
            <a:spLocks noGrp="1"/>
          </p:cNvSpPr>
          <p:nvPr>
            <p:ph sz="quarter" idx="53"/>
          </p:nvPr>
        </p:nvSpPr>
        <p:spPr>
          <a:xfrm>
            <a:off x="684221" y="1757363"/>
            <a:ext cx="7400925" cy="4371974"/>
          </a:xfrm>
        </p:spPr>
        <p:txBody>
          <a:bodyPr/>
          <a:lstStyle/>
          <a:p>
            <a:pPr marL="0" indent="0">
              <a:lnSpc>
                <a:spcPct val="107000"/>
              </a:lnSpc>
              <a:spcAft>
                <a:spcPts val="800"/>
              </a:spcAft>
              <a:buNone/>
            </a:pPr>
            <a:r>
              <a:rPr lang="da-DK" dirty="0">
                <a:latin typeface="Calibri" panose="020F0502020204030204" pitchFamily="34" charset="0"/>
                <a:ea typeface="Calibri" panose="020F0502020204030204" pitchFamily="34" charset="0"/>
                <a:cs typeface="Times New Roman" panose="02020603050405020304" pitchFamily="18" charset="0"/>
              </a:rPr>
              <a:t>Denne fremgangsmåde gør, at borger hurtigere føler sig tryg på Kærvang og herved bliver i stand til at samarbejde. Udadrettet adfærd mindskes væsentligt, og der sker ganske få magtanvendelser. </a:t>
            </a:r>
          </a:p>
          <a:p>
            <a:pPr marL="0" indent="0">
              <a:lnSpc>
                <a:spcPct val="107000"/>
              </a:lnSpc>
              <a:spcAft>
                <a:spcPts val="800"/>
              </a:spcAft>
              <a:buNone/>
            </a:pPr>
            <a:r>
              <a:rPr lang="da-DK" dirty="0">
                <a:latin typeface="Calibri" panose="020F0502020204030204" pitchFamily="34" charset="0"/>
                <a:ea typeface="Calibri" panose="020F0502020204030204" pitchFamily="34" charset="0"/>
                <a:cs typeface="Times New Roman" panose="02020603050405020304" pitchFamily="18" charset="0"/>
              </a:rPr>
              <a:t>Der anvendes forholdsvis mange ressourcer i starten, så ændres behovet for ressourcer sig tilsvarende hurtigt og herved udlignes behovet for ressourcer sig på lang sigt. (Behovet for medarbejdere kan ofte forholdsvis hurtigt sættes ned til 2 medarbejder og til slut er ex. tøjskift et samarbejde mellem borger og en` medarbejder.)</a:t>
            </a:r>
          </a:p>
          <a:p>
            <a:pPr>
              <a:lnSpc>
                <a:spcPct val="107000"/>
              </a:lnSpc>
              <a:spcAft>
                <a:spcPts val="800"/>
              </a:spcAft>
            </a:pPr>
            <a:r>
              <a:rPr lang="da-DK" dirty="0">
                <a:latin typeface="Calibri" panose="020F0502020204030204" pitchFamily="34" charset="0"/>
                <a:ea typeface="Calibri" panose="020F0502020204030204" pitchFamily="34" charset="0"/>
                <a:cs typeface="Times New Roman" panose="02020603050405020304" pitchFamily="18" charset="0"/>
              </a:rPr>
              <a:t>Når borger har fundet tryghed i egen lejlighed – er blevet tryg i forhold til afdelingen og i forhold til medarbejderne, så fortsætter relevant indsats. Ex. i forhold til det at socialisere med borgere og medarbejdere på fællesarealerne.</a:t>
            </a:r>
          </a:p>
          <a:p>
            <a:pPr lvl="4"/>
            <a:endParaRPr lang="da-DK" dirty="0"/>
          </a:p>
        </p:txBody>
      </p:sp>
      <p:pic>
        <p:nvPicPr>
          <p:cNvPr id="20" name="Pladsholder til billede 19">
            <a:extLst>
              <a:ext uri="{FF2B5EF4-FFF2-40B4-BE49-F238E27FC236}">
                <a16:creationId xmlns:a16="http://schemas.microsoft.com/office/drawing/2014/main" id="{5773908A-C8DA-45C5-B95E-92A4D9B61971}"/>
              </a:ext>
            </a:extLst>
          </p:cNvPr>
          <p:cNvPicPr>
            <a:picLocks noGrp="1" noChangeAspect="1"/>
          </p:cNvPicPr>
          <p:nvPr>
            <p:ph type="pic" sz="quarter" idx="54"/>
          </p:nvPr>
        </p:nvPicPr>
        <p:blipFill>
          <a:blip r:embed="rId4">
            <a:extLst>
              <a:ext uri="{837473B0-CC2E-450A-ABE3-18F120FF3D39}">
                <a1611:picAttrSrcUrl xmlns:a1611="http://schemas.microsoft.com/office/drawing/2016/11/main" r:id="rId5"/>
              </a:ext>
            </a:extLst>
          </a:blip>
          <a:srcRect l="21369" r="21369"/>
          <a:stretch/>
        </p:blipFill>
        <p:spPr>
          <a:xfrm>
            <a:off x="9050334" y="0"/>
            <a:ext cx="3141667" cy="6858000"/>
          </a:xfrm>
        </p:spPr>
      </p:pic>
      <p:sp>
        <p:nvSpPr>
          <p:cNvPr id="14" name="Pladsholder til tekst 13">
            <a:extLst>
              <a:ext uri="{FF2B5EF4-FFF2-40B4-BE49-F238E27FC236}">
                <a16:creationId xmlns:a16="http://schemas.microsoft.com/office/drawing/2014/main" id="{1E0A95E7-8C7C-F912-D6DF-BB2E3254A62E}"/>
              </a:ext>
            </a:extLst>
          </p:cNvPr>
          <p:cNvSpPr>
            <a:spLocks noGrp="1"/>
          </p:cNvSpPr>
          <p:nvPr>
            <p:ph type="body" sz="quarter" idx="55"/>
          </p:nvPr>
        </p:nvSpPr>
        <p:spPr/>
        <p:txBody>
          <a:bodyPr/>
          <a:lstStyle/>
          <a:p>
            <a:endParaRPr lang="da-DK" dirty="0"/>
          </a:p>
        </p:txBody>
      </p:sp>
    </p:spTree>
    <p:custDataLst>
      <p:custData r:id="rId1"/>
      <p:custData r:id="rId2"/>
    </p:custDataLst>
    <p:extLst>
      <p:ext uri="{BB962C8B-B14F-4D97-AF65-F5344CB8AC3E}">
        <p14:creationId xmlns:p14="http://schemas.microsoft.com/office/powerpoint/2010/main" val="371613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6612BF6F-3DE9-6E50-2B96-8E2C567F7192}"/>
              </a:ext>
            </a:extLst>
          </p:cNvPr>
          <p:cNvSpPr>
            <a:spLocks noGrp="1"/>
          </p:cNvSpPr>
          <p:nvPr>
            <p:ph type="body" idx="41"/>
          </p:nvPr>
        </p:nvSpPr>
        <p:spPr>
          <a:xfrm>
            <a:off x="684221" y="728665"/>
            <a:ext cx="7442195" cy="1185077"/>
          </a:xfrm>
        </p:spPr>
        <p:txBody>
          <a:bodyPr anchor="t">
            <a:normAutofit fontScale="92500" lnSpcReduction="20000"/>
          </a:bodyPr>
          <a:lstStyle/>
          <a:p>
            <a:pPr>
              <a:spcAft>
                <a:spcPts val="600"/>
              </a:spcAft>
            </a:pPr>
            <a:r>
              <a:rPr lang="da-DK" dirty="0"/>
              <a:t>Faglige metoder ”Kærvang Fjorden Stuen”</a:t>
            </a:r>
          </a:p>
          <a:p>
            <a:pPr>
              <a:spcAft>
                <a:spcPts val="600"/>
              </a:spcAft>
            </a:pPr>
            <a:r>
              <a:rPr lang="da-DK" sz="2400" dirty="0"/>
              <a:t> </a:t>
            </a:r>
            <a:r>
              <a:rPr lang="da-DK" sz="2000" dirty="0"/>
              <a:t>- afdelingen for mennesker med svære demenssygdomme</a:t>
            </a:r>
          </a:p>
        </p:txBody>
      </p:sp>
      <p:sp>
        <p:nvSpPr>
          <p:cNvPr id="11" name="Pladsholder til tekst 10">
            <a:extLst>
              <a:ext uri="{FF2B5EF4-FFF2-40B4-BE49-F238E27FC236}">
                <a16:creationId xmlns:a16="http://schemas.microsoft.com/office/drawing/2014/main" id="{F71EC884-8E38-4678-98B8-9B00B278EC41}"/>
              </a:ext>
            </a:extLst>
          </p:cNvPr>
          <p:cNvSpPr>
            <a:spLocks noGrp="1"/>
          </p:cNvSpPr>
          <p:nvPr>
            <p:ph sz="quarter" idx="53"/>
          </p:nvPr>
        </p:nvSpPr>
        <p:spPr>
          <a:xfrm>
            <a:off x="684221" y="2289402"/>
            <a:ext cx="7400925" cy="3600458"/>
          </a:xfrm>
        </p:spPr>
        <p:txBody>
          <a:bodyPr>
            <a:normAutofit/>
          </a:bodyPr>
          <a:lstStyle/>
          <a:p>
            <a:pPr>
              <a:lnSpc>
                <a:spcPct val="107000"/>
              </a:lnSpc>
              <a:spcAft>
                <a:spcPts val="800"/>
              </a:spcAft>
            </a:pPr>
            <a:r>
              <a:rPr lang="da-DK">
                <a:latin typeface="Calibri" panose="020F0502020204030204" pitchFamily="34" charset="0"/>
                <a:ea typeface="Calibri" panose="020F0502020204030204" pitchFamily="34" charset="0"/>
                <a:cs typeface="Times New Roman" panose="02020603050405020304" pitchFamily="18" charset="0"/>
              </a:rPr>
              <a:t>De Faglige metoder er ”limen” i den tværfaglige indsats</a:t>
            </a:r>
          </a:p>
          <a:p>
            <a:pPr>
              <a:lnSpc>
                <a:spcPct val="107000"/>
              </a:lnSpc>
              <a:spcAft>
                <a:spcPts val="800"/>
              </a:spcAft>
            </a:pPr>
            <a:r>
              <a:rPr lang="da-DK">
                <a:latin typeface="Calibri" panose="020F0502020204030204" pitchFamily="34" charset="0"/>
                <a:ea typeface="Calibri" panose="020F0502020204030204" pitchFamily="34" charset="0"/>
                <a:cs typeface="Times New Roman" panose="02020603050405020304" pitchFamily="18" charset="0"/>
              </a:rPr>
              <a:t>Dygtige og dedikerede medarbejdere, der ikke bare stiller sig tilfredse, men hele tiden søger ny viden og er nysgerrige på, hvordan indsatsen kan blive endnu bedre. </a:t>
            </a:r>
          </a:p>
          <a:p>
            <a:pPr>
              <a:lnSpc>
                <a:spcPct val="107000"/>
              </a:lnSpc>
              <a:spcAft>
                <a:spcPts val="800"/>
              </a:spcAft>
            </a:pPr>
            <a:r>
              <a:rPr lang="da-DK">
                <a:latin typeface="Calibri" panose="020F0502020204030204" pitchFamily="34" charset="0"/>
                <a:ea typeface="Calibri" panose="020F0502020204030204" pitchFamily="34" charset="0"/>
                <a:cs typeface="Times New Roman" panose="02020603050405020304" pitchFamily="18" charset="0"/>
              </a:rPr>
              <a:t>Medarbejdere med stor respekt for kerneopgaven, stor respekt for hinandens forskellige fagligheder og for de indsatser de enkelte teams iværksætter for den enkelte borger. </a:t>
            </a:r>
          </a:p>
          <a:p>
            <a:pPr>
              <a:lnSpc>
                <a:spcPct val="107000"/>
              </a:lnSpc>
              <a:spcAft>
                <a:spcPts val="800"/>
              </a:spcAft>
            </a:pPr>
            <a:r>
              <a:rPr lang="da-DK">
                <a:latin typeface="Calibri" panose="020F0502020204030204" pitchFamily="34" charset="0"/>
                <a:ea typeface="Calibri" panose="020F0502020204030204" pitchFamily="34" charset="0"/>
                <a:cs typeface="Times New Roman" panose="02020603050405020304" pitchFamily="18" charset="0"/>
              </a:rPr>
              <a:t>Medarbejdere møder den enkelte borger med autenticitet og 100 % nærvær. </a:t>
            </a:r>
          </a:p>
          <a:p>
            <a:pPr marL="0" indent="0">
              <a:buNone/>
            </a:pPr>
            <a:endParaRPr lang="da-DK" dirty="0"/>
          </a:p>
        </p:txBody>
      </p:sp>
      <p:pic>
        <p:nvPicPr>
          <p:cNvPr id="17" name="Pladsholder til billede 16" descr="Bjerge og en sø">
            <a:extLst>
              <a:ext uri="{FF2B5EF4-FFF2-40B4-BE49-F238E27FC236}">
                <a16:creationId xmlns:a16="http://schemas.microsoft.com/office/drawing/2014/main" id="{F6CFE8A9-29BE-08D2-EAAF-0D37793C3943}"/>
              </a:ext>
            </a:extLst>
          </p:cNvPr>
          <p:cNvPicPr>
            <a:picLocks noGrp="1" noChangeAspect="1"/>
          </p:cNvPicPr>
          <p:nvPr>
            <p:ph type="pic" sz="quarter" idx="54"/>
          </p:nvPr>
        </p:nvPicPr>
        <p:blipFill>
          <a:blip r:embed="rId5"/>
          <a:srcRect l="38919" r="30732" b="-1"/>
          <a:stretch/>
        </p:blipFill>
        <p:spPr>
          <a:xfrm>
            <a:off x="9050334" y="10"/>
            <a:ext cx="3141667" cy="6857990"/>
          </a:xfrm>
          <a:noFill/>
        </p:spPr>
      </p:pic>
      <p:sp>
        <p:nvSpPr>
          <p:cNvPr id="31" name="Text Placeholder 4">
            <a:extLst>
              <a:ext uri="{FF2B5EF4-FFF2-40B4-BE49-F238E27FC236}">
                <a16:creationId xmlns:a16="http://schemas.microsoft.com/office/drawing/2014/main" id="{9F806F35-85D6-80DD-24EF-ECD11CDF9E97}"/>
              </a:ext>
            </a:extLst>
          </p:cNvPr>
          <p:cNvSpPr>
            <a:spLocks noGrp="1"/>
          </p:cNvSpPr>
          <p:nvPr>
            <p:ph type="body" sz="quarter" idx="55"/>
          </p:nvPr>
        </p:nvSpPr>
        <p:spPr>
          <a:xfrm>
            <a:off x="11466000" y="360001"/>
            <a:ext cx="360000" cy="360000"/>
          </a:xfrm>
        </p:spPr>
        <p:txBody>
          <a:bodyPr/>
          <a:lstStyle/>
          <a:p>
            <a:endParaRPr lang="en-US"/>
          </a:p>
        </p:txBody>
      </p:sp>
    </p:spTree>
    <p:custDataLst>
      <p:custData r:id="rId1"/>
      <p:custData r:id="rId2"/>
      <p:tags r:id="rId3"/>
    </p:custDataLst>
    <p:extLst>
      <p:ext uri="{BB962C8B-B14F-4D97-AF65-F5344CB8AC3E}">
        <p14:creationId xmlns:p14="http://schemas.microsoft.com/office/powerpoint/2010/main" val="26171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ABD82-9C17-F022-A1B3-816322CEFB8B}"/>
              </a:ext>
            </a:extLst>
          </p:cNvPr>
          <p:cNvSpPr>
            <a:spLocks noGrp="1"/>
          </p:cNvSpPr>
          <p:nvPr>
            <p:ph type="ctrTitle"/>
          </p:nvPr>
        </p:nvSpPr>
        <p:spPr/>
        <p:txBody>
          <a:bodyPr/>
          <a:lstStyle/>
          <a:p>
            <a:r>
              <a:rPr lang="da-DK" dirty="0"/>
              <a:t>Kontakt informationer</a:t>
            </a:r>
          </a:p>
        </p:txBody>
      </p:sp>
      <p:sp>
        <p:nvSpPr>
          <p:cNvPr id="3" name="Pladsholder til tekst 2">
            <a:extLst>
              <a:ext uri="{FF2B5EF4-FFF2-40B4-BE49-F238E27FC236}">
                <a16:creationId xmlns:a16="http://schemas.microsoft.com/office/drawing/2014/main" id="{F243EA28-E2A0-F421-9C95-C00CDFBC138A}"/>
              </a:ext>
            </a:extLst>
          </p:cNvPr>
          <p:cNvSpPr>
            <a:spLocks noGrp="1"/>
          </p:cNvSpPr>
          <p:nvPr>
            <p:ph type="body" idx="50"/>
          </p:nvPr>
        </p:nvSpPr>
        <p:spPr>
          <a:xfrm>
            <a:off x="703715" y="1487809"/>
            <a:ext cx="4625975" cy="428617"/>
          </a:xfrm>
        </p:spPr>
        <p:txBody>
          <a:bodyPr/>
          <a:lstStyle/>
          <a:p>
            <a:r>
              <a:rPr lang="da-DK" dirty="0"/>
              <a:t>Området for Socialpsykiatri</a:t>
            </a:r>
          </a:p>
        </p:txBody>
      </p:sp>
      <p:sp>
        <p:nvSpPr>
          <p:cNvPr id="4" name="Pladsholder til indhold 3">
            <a:extLst>
              <a:ext uri="{FF2B5EF4-FFF2-40B4-BE49-F238E27FC236}">
                <a16:creationId xmlns:a16="http://schemas.microsoft.com/office/drawing/2014/main" id="{2572A581-1968-745B-30DA-ECA94A6A6EF3}"/>
              </a:ext>
            </a:extLst>
          </p:cNvPr>
          <p:cNvSpPr>
            <a:spLocks noGrp="1"/>
          </p:cNvSpPr>
          <p:nvPr>
            <p:ph sz="quarter" idx="44"/>
          </p:nvPr>
        </p:nvSpPr>
        <p:spPr>
          <a:xfrm>
            <a:off x="725488" y="2315209"/>
            <a:ext cx="4625975" cy="3808513"/>
          </a:xfrm>
        </p:spPr>
        <p:txBody>
          <a:bodyPr/>
          <a:lstStyle/>
          <a:p>
            <a:pPr marL="0" indent="0">
              <a:buNone/>
            </a:pPr>
            <a:r>
              <a:rPr lang="da-DK" dirty="0"/>
              <a:t>Områdechef Carsten Kaalbye </a:t>
            </a:r>
          </a:p>
          <a:p>
            <a:pPr marL="0" indent="0">
              <a:buNone/>
            </a:pPr>
            <a:r>
              <a:rPr lang="da-DK" dirty="0">
                <a:hlinkClick r:id="rId2"/>
              </a:rPr>
              <a:t>c.kaalbye@rn.dk</a:t>
            </a:r>
            <a:r>
              <a:rPr lang="da-DK" dirty="0"/>
              <a:t> </a:t>
            </a:r>
          </a:p>
          <a:p>
            <a:pPr marL="0" indent="0">
              <a:buNone/>
            </a:pPr>
            <a:r>
              <a:rPr lang="da-DK" dirty="0"/>
              <a:t>Bostedet Kærvang</a:t>
            </a:r>
          </a:p>
          <a:p>
            <a:pPr marL="0" indent="0">
              <a:buNone/>
            </a:pPr>
            <a:r>
              <a:rPr lang="da-DK" dirty="0"/>
              <a:t>Bostedet Aars</a:t>
            </a:r>
          </a:p>
          <a:p>
            <a:pPr marL="0" indent="0">
              <a:buNone/>
            </a:pPr>
            <a:r>
              <a:rPr lang="da-DK" dirty="0"/>
              <a:t>Bostedet Solsiden</a:t>
            </a:r>
          </a:p>
          <a:p>
            <a:pPr marL="0" indent="0">
              <a:buNone/>
            </a:pPr>
            <a:r>
              <a:rPr lang="da-DK" dirty="0"/>
              <a:t>Bostedet Brovst</a:t>
            </a:r>
          </a:p>
          <a:p>
            <a:pPr marL="0" indent="0">
              <a:buNone/>
            </a:pPr>
            <a:r>
              <a:rPr lang="da-DK" dirty="0"/>
              <a:t>Bostedet Hadsund</a:t>
            </a:r>
          </a:p>
          <a:p>
            <a:pPr marL="0" indent="0">
              <a:buNone/>
            </a:pPr>
            <a:r>
              <a:rPr lang="da-DK" dirty="0"/>
              <a:t>Ungehjemmet Bifrost (2026)</a:t>
            </a:r>
          </a:p>
          <a:p>
            <a:pPr marL="0" indent="0">
              <a:buNone/>
            </a:pPr>
            <a:endParaRPr lang="da-DK" dirty="0"/>
          </a:p>
          <a:p>
            <a:pPr marL="0" indent="0">
              <a:buNone/>
            </a:pPr>
            <a:endParaRPr lang="da-DK" dirty="0"/>
          </a:p>
        </p:txBody>
      </p:sp>
      <p:sp>
        <p:nvSpPr>
          <p:cNvPr id="5" name="Pladsholder til tekst 4">
            <a:extLst>
              <a:ext uri="{FF2B5EF4-FFF2-40B4-BE49-F238E27FC236}">
                <a16:creationId xmlns:a16="http://schemas.microsoft.com/office/drawing/2014/main" id="{EFA8F5BC-A729-985B-329C-D08C046FB32C}"/>
              </a:ext>
            </a:extLst>
          </p:cNvPr>
          <p:cNvSpPr>
            <a:spLocks noGrp="1"/>
          </p:cNvSpPr>
          <p:nvPr>
            <p:ph type="body" idx="52"/>
          </p:nvPr>
        </p:nvSpPr>
        <p:spPr>
          <a:xfrm>
            <a:off x="6096000" y="1580201"/>
            <a:ext cx="4625975" cy="428618"/>
          </a:xfrm>
        </p:spPr>
        <p:txBody>
          <a:bodyPr/>
          <a:lstStyle/>
          <a:p>
            <a:r>
              <a:rPr lang="da-DK" dirty="0"/>
              <a:t>Bostedet Kærvang	</a:t>
            </a:r>
          </a:p>
        </p:txBody>
      </p:sp>
      <p:sp>
        <p:nvSpPr>
          <p:cNvPr id="6" name="Pladsholder til indhold 5">
            <a:extLst>
              <a:ext uri="{FF2B5EF4-FFF2-40B4-BE49-F238E27FC236}">
                <a16:creationId xmlns:a16="http://schemas.microsoft.com/office/drawing/2014/main" id="{89478F65-63B4-3A8F-E9AC-B10CC16CB572}"/>
              </a:ext>
            </a:extLst>
          </p:cNvPr>
          <p:cNvSpPr>
            <a:spLocks noGrp="1"/>
          </p:cNvSpPr>
          <p:nvPr>
            <p:ph sz="quarter" idx="51"/>
          </p:nvPr>
        </p:nvSpPr>
        <p:spPr>
          <a:xfrm>
            <a:off x="6095999" y="2315209"/>
            <a:ext cx="4625975" cy="3114041"/>
          </a:xfrm>
        </p:spPr>
        <p:txBody>
          <a:bodyPr/>
          <a:lstStyle/>
          <a:p>
            <a:pPr marL="0" indent="0">
              <a:buNone/>
            </a:pPr>
            <a:r>
              <a:rPr lang="da-DK" dirty="0"/>
              <a:t>Tilbudsleder Bostedet Kærvang </a:t>
            </a:r>
          </a:p>
          <a:p>
            <a:pPr marL="0" indent="0">
              <a:buNone/>
            </a:pPr>
            <a:r>
              <a:rPr lang="da-DK" dirty="0"/>
              <a:t>Mia Schnefeldt Sørensen</a:t>
            </a:r>
          </a:p>
          <a:p>
            <a:pPr marL="0" indent="0">
              <a:buNone/>
            </a:pPr>
            <a:r>
              <a:rPr lang="da-DK" dirty="0">
                <a:hlinkClick r:id="rId3"/>
              </a:rPr>
              <a:t>m.schnefeldt@rn.dk</a:t>
            </a:r>
            <a:endParaRPr lang="da-DK" dirty="0"/>
          </a:p>
          <a:p>
            <a:pPr marL="0" indent="0">
              <a:buNone/>
            </a:pPr>
            <a:endParaRPr lang="da-DK" dirty="0"/>
          </a:p>
          <a:p>
            <a:pPr marL="0" indent="0">
              <a:buNone/>
            </a:pPr>
            <a:r>
              <a:rPr lang="da-DK" dirty="0"/>
              <a:t>Afdelingsleder Kærvang Fjorden Stuen </a:t>
            </a:r>
          </a:p>
          <a:p>
            <a:pPr marL="0" indent="0">
              <a:buNone/>
            </a:pPr>
            <a:r>
              <a:rPr lang="da-DK" dirty="0"/>
              <a:t>Annette Boeriis</a:t>
            </a:r>
          </a:p>
          <a:p>
            <a:pPr marL="0" indent="0">
              <a:buNone/>
            </a:pPr>
            <a:r>
              <a:rPr lang="da-DK" dirty="0">
                <a:hlinkClick r:id="rId4"/>
              </a:rPr>
              <a:t>a.boeriis@rn.dk</a:t>
            </a:r>
            <a:r>
              <a:rPr lang="da-DK" dirty="0"/>
              <a:t>  </a:t>
            </a:r>
          </a:p>
        </p:txBody>
      </p:sp>
    </p:spTree>
    <p:extLst>
      <p:ext uri="{BB962C8B-B14F-4D97-AF65-F5344CB8AC3E}">
        <p14:creationId xmlns:p14="http://schemas.microsoft.com/office/powerpoint/2010/main" val="321170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499813936434372"/>
</p:tagLst>
</file>

<file path=ppt/tags/tag2.xml><?xml version="1.0" encoding="utf-8"?>
<p:tagLst xmlns:a="http://schemas.openxmlformats.org/drawingml/2006/main" xmlns:r="http://schemas.openxmlformats.org/officeDocument/2006/relationships" xmlns:p="http://schemas.openxmlformats.org/presentationml/2006/main">
  <p:tag name="TEMPLAFYSLIDEID" val="638499813936434372"/>
</p:tagLst>
</file>

<file path=ppt/tags/tag3.xml><?xml version="1.0" encoding="utf-8"?>
<p:tagLst xmlns:a="http://schemas.openxmlformats.org/drawingml/2006/main" xmlns:r="http://schemas.openxmlformats.org/officeDocument/2006/relationships" xmlns:p="http://schemas.openxmlformats.org/presentationml/2006/main">
  <p:tag name="TEMPLAFYSLIDEID" val="638499813936434372"/>
</p:tagLst>
</file>

<file path=ppt/tags/tag4.xml><?xml version="1.0" encoding="utf-8"?>
<p:tagLst xmlns:a="http://schemas.openxmlformats.org/drawingml/2006/main" xmlns:r="http://schemas.openxmlformats.org/officeDocument/2006/relationships" xmlns:p="http://schemas.openxmlformats.org/presentationml/2006/main">
  <p:tag name="TEMPLAFYSLIDEID" val="638499813936434372"/>
</p:tagLst>
</file>

<file path=ppt/theme/theme1.xml><?xml version="1.0" encoding="utf-8"?>
<a:theme xmlns:a="http://schemas.openxmlformats.org/drawingml/2006/main" name="Præsentation">
  <a:themeElements>
    <a:clrScheme name="RegionNordjylland">
      <a:dk1>
        <a:srgbClr val="000000"/>
      </a:dk1>
      <a:lt1>
        <a:srgbClr val="FFFFFF"/>
      </a:lt1>
      <a:dk2>
        <a:srgbClr val="002138"/>
      </a:dk2>
      <a:lt2>
        <a:srgbClr val="FFFFFF"/>
      </a:lt2>
      <a:accent1>
        <a:srgbClr val="0063A9"/>
      </a:accent1>
      <a:accent2>
        <a:srgbClr val="3BB9EB"/>
      </a:accent2>
      <a:accent3>
        <a:srgbClr val="40DCAF"/>
      </a:accent3>
      <a:accent4>
        <a:srgbClr val="F6BD2E"/>
      </a:accent4>
      <a:accent5>
        <a:srgbClr val="BBCCD4"/>
      </a:accent5>
      <a:accent6>
        <a:srgbClr val="6A8D9E"/>
      </a:accent6>
      <a:hlink>
        <a:srgbClr val="3BB9EB"/>
      </a:hlink>
      <a:folHlink>
        <a:srgbClr val="3BB9EB"/>
      </a:folHlink>
    </a:clrScheme>
    <a:fontScheme name="RN skabelon">
      <a:majorFont>
        <a:latin typeface="Source Sans Pro Black"/>
        <a:ea typeface=""/>
        <a:cs typeface="Arial"/>
      </a:majorFont>
      <a:minorFont>
        <a:latin typeface="Source Sans Pro"/>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extLst>
    <a:ext uri="{05A4C25C-085E-4340-85A3-A5531E510DB2}">
      <thm15:themeFamily xmlns:thm15="http://schemas.microsoft.com/office/thememl/2012/main" name="Region Nordjylland Test skabelon 2023" id="{165188EB-FE63-471F-927A-8E56D8A6E7CD}" vid="{2E66D60C-EAB0-4091-B21A-B58D1146B69A}"/>
    </a:ext>
  </a:extLst>
</a:theme>
</file>

<file path=ppt/theme/theme2.xml><?xml version="1.0" encoding="utf-8"?>
<a:theme xmlns:a="http://schemas.openxmlformats.org/drawingml/2006/main" name="Office Theme">
  <a:themeElements>
    <a:clrScheme name="RegionNordjylland">
      <a:dk1>
        <a:srgbClr val="000000"/>
      </a:dk1>
      <a:lt1>
        <a:srgbClr val="FFFFFF"/>
      </a:lt1>
      <a:dk2>
        <a:srgbClr val="002138"/>
      </a:dk2>
      <a:lt2>
        <a:srgbClr val="FFFFFF"/>
      </a:lt2>
      <a:accent1>
        <a:srgbClr val="0063A9"/>
      </a:accent1>
      <a:accent2>
        <a:srgbClr val="3BB9EB"/>
      </a:accent2>
      <a:accent3>
        <a:srgbClr val="40DCAF"/>
      </a:accent3>
      <a:accent4>
        <a:srgbClr val="F6BD2E"/>
      </a:accent4>
      <a:accent5>
        <a:srgbClr val="BBCCD4"/>
      </a:accent5>
      <a:accent6>
        <a:srgbClr val="6A8D9E"/>
      </a:accent6>
      <a:hlink>
        <a:srgbClr val="3BB9EB"/>
      </a:hlink>
      <a:folHlink>
        <a:srgbClr val="3BB9EB"/>
      </a:folHlink>
    </a:clrScheme>
    <a:fontScheme name="Region Nordjylland">
      <a:majorFont>
        <a:latin typeface="Source Sans Pro Black"/>
        <a:ea typeface=""/>
        <a:cs typeface="Arial"/>
      </a:majorFont>
      <a:minorFont>
        <a:latin typeface="Source Sans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theme>
</file>

<file path=ppt/theme/theme3.xml><?xml version="1.0" encoding="utf-8"?>
<a:theme xmlns:a="http://schemas.openxmlformats.org/drawingml/2006/main" name="Office Theme">
  <a:themeElements>
    <a:clrScheme name="RegionNordjylland">
      <a:dk1>
        <a:srgbClr val="000000"/>
      </a:dk1>
      <a:lt1>
        <a:srgbClr val="FFFFFF"/>
      </a:lt1>
      <a:dk2>
        <a:srgbClr val="002138"/>
      </a:dk2>
      <a:lt2>
        <a:srgbClr val="FFFFFF"/>
      </a:lt2>
      <a:accent1>
        <a:srgbClr val="0063A9"/>
      </a:accent1>
      <a:accent2>
        <a:srgbClr val="3BB9EB"/>
      </a:accent2>
      <a:accent3>
        <a:srgbClr val="40DCAF"/>
      </a:accent3>
      <a:accent4>
        <a:srgbClr val="F6BD2E"/>
      </a:accent4>
      <a:accent5>
        <a:srgbClr val="BBCCD4"/>
      </a:accent5>
      <a:accent6>
        <a:srgbClr val="6A8D9E"/>
      </a:accent6>
      <a:hlink>
        <a:srgbClr val="3BB9EB"/>
      </a:hlink>
      <a:folHlink>
        <a:srgbClr val="3BB9EB"/>
      </a:folHlink>
    </a:clrScheme>
    <a:fontScheme name="Region Nordjylland">
      <a:majorFont>
        <a:latin typeface="Source Sans Pro Black"/>
        <a:ea typeface=""/>
        <a:cs typeface="Arial"/>
      </a:majorFont>
      <a:minorFont>
        <a:latin typeface="Source Sans Pro"/>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item1.xml><?xml version="1.0" encoding="utf-8"?>
<TemplafySlideFormConfiguration><![CDATA[{"formFields":[],"formDataEntries":[]}]]></TemplafySlideFormConfiguration>
</file>

<file path=customXml/item10.xml><?xml version="1.0" encoding="utf-8"?>
<TemplafySlideTemplateConfiguration><![CDATA[{"slideVersion":0,"isValidatorEnabled":false,"isLocked":false,"elementsMetadata":[],"slideId":"638694268331986690","enableDocumentContentUpdater":true,"version":"1.12"}]]></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0,"isValidatorEnabled":false,"isLocked":false,"elementsMetadata":[],"slideId":"638109273433493548","enableDocumentContentUpdater":true,"version":"1.12"}]]></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slideVersion":0,"isValidatorEnabled":false,"isLocked":false,"elementsMetadata":[],"slideId":"638466283413486357","enableDocumentContentUpdater":true,"version":"1.12"}]]></TemplafySlideTemplateConfiguration>
</file>

<file path=customXml/item16.xml><?xml version="1.0" encoding="utf-8"?>
<TemplafySlideTemplateConfiguration><![CDATA[{"slideVersion":0,"isValidatorEnabled":false,"isLocked":false,"elementsMetadata":[],"slideId":"638375507311592908","enableDocumentContentUpdater":true,"version":"1.12"}]]></TemplafySlideTemplateConfiguration>
</file>

<file path=customXml/item17.xml><?xml version="1.0" encoding="utf-8"?>
<TemplafySlideTemplateConfiguration><![CDATA[{"slideVersion":0,"isValidatorEnabled":false,"isLocked":false,"elementsMetadata":[],"slideId":"638109273433181083","enableDocumentContentUpdater":true,"version":"1.12"}]]></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0,"isValidatorEnabled":false,"isLocked":false,"elementsMetadata":[],"slideId":"638109273432868586","enableDocumentContentUpdater":true,"version":"1.12"}]]></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slideVersion":0,"isValidatorEnabled":false,"isLocked":false,"elementsMetadata":[],"slideId":"638428140416467670","enableDocumentContentUpdater":true,"version":"1.12"}]]></TemplafySlideTemplateConfiguration>
</file>

<file path=customXml/item21.xml><?xml version="1.0" encoding="utf-8"?>
<TemplafySlideTemplateConfiguration><![CDATA[{"slideVersion":0,"isValidatorEnabled":false,"isLocked":false,"elementsMetadata":[],"slideId":"638466283413330113","enableDocumentContentUpdater":true,"version":"1.12"}]]></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slideVersion":0,"isValidatorEnabled":false,"isLocked":false,"elementsMetadata":[],"slideId":"638428884141800582","enableDocumentContentUpdater":true,"version":"1.12"}]]></TemplafySlideTemplateConfiguration>
</file>

<file path=customXml/item26.xml><?xml version="1.0" encoding="utf-8"?>
<TemplafySlideTemplateConfiguration><![CDATA[{"slideVersion":0,"isValidatorEnabled":false,"isLocked":false,"elementsMetadata":[],"slideId":"638107619174082226","enableDocumentContentUpdater":true,"version":"1.12"}]]></TemplafySlideTemplateConfiguration>
</file>

<file path=customXml/item27.xml><?xml version="1.0" encoding="utf-8"?>
<TemplafySlideTemplateConfiguration><![CDATA[{"slideVersion":0,"isValidatorEnabled":false,"isLocked":false,"elementsMetadata":[],"slideId":"638466283413955113","enableDocumentContentUpdater":true,"version":"1.12"}]]></TemplafySlideTemplateConfiguration>
</file>

<file path=customXml/item28.xml><?xml version="1.0" encoding="utf-8"?>
<TemplafySlideTemplateConfiguration><![CDATA[{"slideVersion":0,"isValidatorEnabled":false,"isLocked":false,"elementsMetadata":[],"slideId":"638694268331986690","enableDocumentContentUpdater":true,"version":"1.12"}]]></TemplafySlideTemplateConfiguration>
</file>

<file path=customXml/item29.xml><?xml version="1.0" encoding="utf-8"?>
<TemplafySlideTemplateConfiguration><![CDATA[{"slideVersion":0,"isValidatorEnabled":false,"isLocked":false,"elementsMetadata":[],"slideId":"638109273433181085","enableDocumentContentUpdater":true,"version":"1.12"}]]></TemplafySlideTemplateConfiguration>
</file>

<file path=customXml/item3.xml><?xml version="1.0" encoding="utf-8"?>
<TemplafySlideTemplateConfiguration><![CDATA[{"slideVersion":0,"isValidatorEnabled":false,"isLocked":false,"elementsMetadata":[],"slideId":"638455024477165330","enableDocumentContentUpdater":true,"version":"1.12"}]]></TemplafySlideTemplateConfiguration>
</file>

<file path=customXml/item30.xml><?xml version="1.0" encoding="utf-8"?>
<TemplafySlideFormConfiguration><![CDATA[{"formFields":[],"formDataEntries":[]}]]></TemplafySlideFormConfiguration>
</file>

<file path=customXml/item31.xml><?xml version="1.0" encoding="utf-8"?>
<TemplafySlideTemplateConfiguration><![CDATA[{"slideVersion":0,"isValidatorEnabled":false,"isLocked":false,"elementsMetadata":[],"slideId":"638248337461044599","enableDocumentContentUpdater":true,"version":"1.12"}]]></TemplafySlideTemplateConfiguration>
</file>

<file path=customXml/item32.xml><?xml version="1.0" encoding="utf-8"?>
<TemplafySlideTemplateConfiguration><![CDATA[{"slideVersion":0,"isValidatorEnabled":false,"isLocked":false,"elementsMetadata":[],"slideId":"638251195584734508","enableDocumentContentUpdater":true,"version":"1.12"}]]></TemplafySlideTemplateConfiguration>
</file>

<file path=customXml/item33.xml><?xml version="1.0" encoding="utf-8"?>
<TemplafySlideTemplateConfiguration><![CDATA[{"slideVersion":0,"isValidatorEnabled":false,"isLocked":false,"elementsMetadata":[],"slideId":"638427455069336950","enableDocumentContentUpdater":true,"version":"1.12"}]]></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slideVersion":0,"isValidatorEnabled":false,"isLocked":false,"elementsMetadata":[],"slideId":"638694268331986690","enableDocumentContentUpdater":true,"version":"1.12"}]]></TemplafySlideTemplateConfiguration>
</file>

<file path=customXml/item36.xml><?xml version="1.0" encoding="utf-8"?>
<TemplafyTemplateConfiguration><![CDATA[{"elementsMetadata":[{"type":"shape","id":"c2be753c-bc4b-47c0-9be9-c9a7c8ee089c","elementConfiguration":{"inheritDimensions":"inheritNone","height":"3 cm","binding":"UserProfile.Institution.Pp_logoBlack","disableUpdates":false,"type":"image"}},{"type":"shape","id":"dcddf23d-9b22-4581-aa98-b8f9bbcbf9bd","elementConfiguration":{"binding":"Translations.Takforidag","disableUpdates":false,"type":"text"}},{"type":"shape","id":"e7c145ae-3141-48be-9199-417f04e2cb01","elementConfiguration":{"binding":"UserProfile.Mobile","disableUpdates":false,"type":"text"}},{"type":"shape","id":"0dc5e15c-196f-4606-a6c3-b2b7f7c567eb","elementConfiguration":{"binding":"UserProfile.Email","disableUpdates":false,"type":"text"}},{"type":"shape","id":"024b4ff6-8f20-409a-b270-ba49f184a341","elementConfiguration":{"binding":"UserProfile.DepartmentFreeText","disableUpdates":false,"type":"text"}},{"type":"shape","id":"80f27960-595f-4857-af66-a61f15460a27","elementConfiguration":{"binding":"UserProfile.Clinic","disableUpdates":false,"type":"text"}},{"type":"shape","id":"895e1916-4b6d-42b0-a0cc-7a5915c8ff55","elementConfiguration":{"binding":"UserProfile.Name","disableUpdates":false,"type":"text"}},{"type":"shape","id":"6db2acc8-3501-4afe-86c1-b5e0ce0d6932","elementConfiguration":{"binding":"UserProfile.Title","disableUpdates":false,"type":"text"}},{"type":"shape","id":"5aa7b2cf-a3b1-47a2-9de5-a21b6f22c4fb","elementConfiguration":{"inheritDimensions":"inheritNone","height":"3 cm","binding":"UserProfile.Institution.Pp_logoBlack","disableUpdates":false,"type":"image"}},{"type":"shape","id":"a493d0de-6139-486e-9393-c0b665c26d65","elementConfiguration":{"inheritDimensions":"inheritNone","height":"3 cm","binding":"UserProfile.Institution.Pp_logoWhite","disableUpdates":false,"type":"image"}},{"type":"shape","id":"92c0331b-b593-4fd2-a6a5-68097438a167","elementConfiguration":{"binding":"UserProfile.Institution.Institution","disableUpdates":false,"type":"text"}},{"type":"shape","id":"a29051a2-8067-4b48-a4f8-789b56c578b0","elementConfiguration":{"binding":"UserProfile.Mobile","disableUpdates":false,"type":"text"}},{"type":"shape","id":"967974e7-50b5-4111-81fa-fa3203d32c25","elementConfiguration":{"binding":"UserProfile.Email","disableUpdates":false,"type":"text"}},{"type":"shape","id":"78df86d1-c03d-439b-969e-6018e4ba79d2","elementConfiguration":{"binding":"UserProfile.DepartmentFreeText","disableUpdates":false,"type":"text"}},{"type":"shape","id":"c51a309c-ae0c-4804-b925-ed311c6aee5c","elementConfiguration":{"binding":"UserProfile.Clinic","disableUpdates":false,"type":"text"}},{"type":"shape","id":"c3c4fb3e-ee44-45c8-b3e7-077092b386d2","elementConfiguration":{"binding":"UserProfile.Name","disableUpdates":false,"type":"text"}},{"type":"shape","id":"03e188e6-606d-4706-84cb-c46b1e478a01","elementConfiguration":{"binding":"UserProfile.Title","disableUpdates":false,"type":"text"}},{"type":"shape","id":"2e3d327f-eb07-48d8-bb8c-9cad126dcbe5","elementConfiguration":{"binding":"Translations.Takforidag","disableUpdates":false,"type":"text"}},{"type":"shape","id":"39513cac-759f-46a9-a4fa-eea8bd2aeb18","elementConfiguration":{"inheritDimensions":"inheritNone","height":"3 cm","binding":"UserProfile.Institution.Pp_logoWhite","disableUpdates":false,"type":"image"}},{"type":"shape","id":"d1810865-51c6-4319-bfe5-70a191e4054e","elementConfiguration":{"inheritDimensions":"inheritNone","height":"3 cm","binding":"UserProfile.Institution.Pp_logoWhite","disableUpdates":false,"type":"image"}},{"type":"shape","id":"441fd05a-45e0-4dd9-b392-699719f9c660","elementConfiguration":{"inheritDimensions":"inheritNone","height":"3 cm","binding":"UserProfile.Institution.Pp_logoWhite","disableUpdates":false,"type":"image"}},{"type":"shape","id":"b59db26a-579a-4463-9c51-80438ac2e487","elementConfiguration":{"inheritDimensions":"inheritNone","height":"3 cm","binding":"UserProfile.Institution.Pp_logoBlack","disableUpdates":false,"type":"image"}},{"type":"shape","id":"8b42bae9-f94d-4015-bd09-f591061af344","elementConfiguration":{"inheritDimensions":"inheritNone","height":"3 cm","binding":"UserProfile.Institution.Pp_logoWhite","disableUpdates":false,"type":"image"}},{"type":"shape","id":"208216e6-eaec-445a-bac7-c0f09a06b233","elementConfiguration":{"inheritDimensions":"inheritNone","height":"3 cm","binding":"UserProfile.Institution.Pp_logoBlack","disableUpdates":false,"type":"image"}}],"transformationConfigurations":[{"propertyName":"color","propertyValue":"{{UserProfile.Institution.Pp_institutlinje}}","disableUpdates":false,"type":"customDocumentProperty"},{"propertyName":"logoname","propertyValue":"{{UserProfile.Institution.Pp_logoWhite}}","disableUpdates":false,"type":"customDocumentProperty"}],"templateName":"","templateDescription":"","enableDocumentContentUpdater":true,"version":"1.12"}]]></TemplafyTemplateConfiguration>
</file>

<file path=customXml/item37.xml><?xml version="1.0" encoding="utf-8"?>
<TemplafySlideTemplateConfiguration><![CDATA[{"slideVersion":0,"isValidatorEnabled":false,"isLocked":false,"elementsMetadata":[],"slideId":"638109273432868584","enableDocumentContentUpdater":true,"version":"1.12"}]]></TemplafySlideTemplateConfiguration>
</file>

<file path=customXml/item38.xml><?xml version="1.0" encoding="utf-8"?>
<TemplafySlideTemplateConfiguration><![CDATA[{"slideVersion":0,"isValidatorEnabled":false,"isLocked":false,"elementsMetadata":[],"slideId":"638466283413642609","enableDocumentContentUpdater":true,"version":"1.12"}]]></TemplafySlideTemplateConfiguration>
</file>

<file path=customXml/item39.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41.xml><?xml version="1.0" encoding="utf-8"?>
<TemplafySlideFormConfiguration><![CDATA[{"formFields":[],"formDataEntries":[]}]]></TemplafySlideFormConfiguration>
</file>

<file path=customXml/item42.xml><?xml version="1.0" encoding="utf-8"?>
<TemplafySlideFormConfiguration><![CDATA[{"formFields":[],"formDataEntries":[]}]]></TemplafySlideForm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FormConfiguration><![CDATA[{"formFields":[],"formDataEntries":[]}]]></TemplafySlideFormConfiguration>
</file>

<file path=customXml/item48.xml><?xml version="1.0" encoding="utf-8"?>
<TemplafySlideTemplateConfiguration><![CDATA[{"slideVersion":0,"isValidatorEnabled":false,"isLocked":false,"elementsMetadata":[],"slideId":"638248337460888343","enableDocumentContentUpdater":true,"version":"1.12"}]]></TemplafySlideTemplateConfiguration>
</file>

<file path=customXml/item49.xml><?xml version="1.0" encoding="utf-8"?>
<TemplafySlideFormConfiguration><![CDATA[{"formFields":[],"formDataEntries":[]}]]></TemplafySlideFormConfiguration>
</file>

<file path=customXml/item5.xml><?xml version="1.0" encoding="utf-8"?>
<TemplafySlideTemplateConfiguration><![CDATA[{"slideVersion":0,"isValidatorEnabled":false,"isLocked":false,"elementsMetadata":[],"slideId":"638455024477165330","enableDocumentContentUpdater":true,"version":"1.12"}]]></TemplafySlideTemplateConfiguration>
</file>

<file path=customXml/item50.xml><?xml version="1.0" encoding="utf-8"?>
<TemplafySlideTemplateConfiguration><![CDATA[{"slideVersion":0,"isValidatorEnabled":false,"isLocked":false,"elementsMetadata":[],"slideId":"638247670024610083","enableDocumentContentUpdater":true,"version":"1.12"}]]></TemplafySlideTemplateConfiguration>
</file>

<file path=customXml/item51.xml><?xml version="1.0" encoding="utf-8"?>
<TemplafySlideFormConfiguration><![CDATA[{"formFields":[],"formDataEntries":[]}]]></TemplafySlideFormConfiguration>
</file>

<file path=customXml/item52.xml><?xml version="1.0" encoding="utf-8"?>
<TemplafySlideFormConfiguration><![CDATA[{"formFields":[],"formDataEntries":[]}]]></TemplafySlideFormConfiguration>
</file>

<file path=customXml/item53.xml><?xml version="1.0" encoding="utf-8"?>
<TemplafySlideTemplateConfiguration><![CDATA[{"slideVersion":0,"isValidatorEnabled":false,"isLocked":false,"elementsMetadata":[],"slideId":"638278670941936948","enableDocumentContentUpdater":true,"version":"1.12"}]]></TemplafySlideTemplateConfiguration>
</file>

<file path=customXml/item54.xml><?xml version="1.0" encoding="utf-8"?>
<TemplafySlideTemplateConfiguration><![CDATA[{"slideVersion":0,"isValidatorEnabled":false,"isLocked":false,"elementsMetadata":[],"slideId":"638428867847183558","enableDocumentContentUpdater":true,"version":"1.12"}]]></TemplafySlideTemplateConfiguration>
</file>

<file path=customXml/item55.xml><?xml version="1.0" encoding="utf-8"?>
<TemplafySlideFormConfiguration><![CDATA[{"formFields":[],"formDataEntries":[]}]]></TemplafySlideFormConfiguration>
</file>

<file path=customXml/item56.xml><?xml version="1.0" encoding="utf-8"?>
<TemplafySlideTemplateConfiguration><![CDATA[{"slideVersion":0,"isValidatorEnabled":false,"isLocked":false,"elementsMetadata":[],"slideId":"638251195584109616","enableDocumentContentUpdater":true,"version":"1.12"}]]></TemplafySlideTemplateConfiguration>
</file>

<file path=customXml/item57.xml><?xml version="1.0" encoding="utf-8"?>
<TemplafySlideTemplateConfiguration><![CDATA[{"slideVersion":0,"isValidatorEnabled":false,"isLocked":false,"elementsMetadata":[],"slideId":"638455024477165330","enableDocumentContentUpdater":true,"version":"1.12"}]]></TemplafySlideTemplateConfiguration>
</file>

<file path=customXml/item58.xml><?xml version="1.0" encoding="utf-8"?>
<TemplafySlideFormConfiguration><![CDATA[{"formFields":[],"formDataEntries":[]}]]></TemplafySlideFormConfiguration>
</file>

<file path=customXml/item59.xml><?xml version="1.0" encoding="utf-8"?>
<TemplafySlideTemplateConfiguration><![CDATA[{"slideVersion":0,"isValidatorEnabled":false,"isLocked":false,"elementsMetadata":[],"slideId":"638454183213786841","enableDocumentContentUpdater":true,"version":"1.12"}]]></TemplafySlideTemplateConfiguration>
</file>

<file path=customXml/item6.xml><?xml version="1.0" encoding="utf-8"?>
<TemplafySlideTemplateConfiguration><![CDATA[{"slideVersion":0,"isValidatorEnabled":false,"isLocked":false,"elementsMetadata":[],"slideId":"638248337461200863","enableDocumentContentUpdater":true,"version":"1.12"}]]></TemplafySlideTemplateConfiguration>
</file>

<file path=customXml/item60.xml><?xml version="1.0" encoding="utf-8"?>
<TemplafySlideFormConfiguration><![CDATA[{"formFields":[],"formDataEntries":[]}]]></TemplafySlideFormConfiguration>
</file>

<file path=customXml/item61.xml><?xml version="1.0" encoding="utf-8"?>
<TemplafySlideFormConfiguration><![CDATA[{"formFields":[],"formDataEntries":[]}]]></TemplafySlideFormConfiguration>
</file>

<file path=customXml/item62.xml><?xml version="1.0" encoding="utf-8"?>
<TemplafyFormConfiguration><![CDATA[{"formFields":[],"formDataEntries":[]}]]></TemplafyFormConfiguration>
</file>

<file path=customXml/item63.xml><?xml version="1.0" encoding="utf-8"?>
<TemplafySlideFormConfiguration><![CDATA[{"formFields":[],"formDataEntries":[]}]]></TemplafySlideFormConfiguration>
</file>

<file path=customXml/item64.xml><?xml version="1.0" encoding="utf-8"?>
<TemplafySlideTemplateConfiguration><![CDATA[{"slideVersion":0,"isValidatorEnabled":false,"isLocked":false,"elementsMetadata":[],"slideId":"638248418394490595","enableDocumentContentUpdater":true,"version":"1.12"}]]></TemplafySlideTemplateConfiguration>
</file>

<file path=customXml/item65.xml><?xml version="1.0" encoding="utf-8"?>
<TemplafySlideFormConfiguration><![CDATA[{"formFields":[],"formDataEntries":[]}]]></TemplafySlideFormConfiguration>
</file>

<file path=customXml/item66.xml><?xml version="1.0" encoding="utf-8"?>
<TemplafySlideFormConfiguration><![CDATA[{"formFields":[],"formDataEntries":[]}]]></TemplafySlideFormConfiguration>
</file>

<file path=customXml/item67.xml><?xml version="1.0" encoding="utf-8"?>
<TemplafySlideFormConfiguration><![CDATA[{"formFields":[],"formDataEntries":[]}]]></TemplafySlideFormConfiguration>
</file>

<file path=customXml/item68.xml><?xml version="1.0" encoding="utf-8"?>
<TemplafySlideTemplateConfiguration><![CDATA[{"slideVersion":0,"isValidatorEnabled":false,"isLocked":false,"elementsMetadata":[],"slideId":"638251195585828275","enableDocumentContentUpdater":true,"version":"1.12"}]]></TemplafySlideTemplateConfiguration>
</file>

<file path=customXml/item69.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70.xml><?xml version="1.0" encoding="utf-8"?>
<TemplafySlideTemplateConfiguration><![CDATA[{"slideVersion":0,"isValidatorEnabled":false,"isLocked":false,"elementsMetadata":[],"slideId":"638440251627554033","enableDocumentContentUpdater":true,"version":"1.12"}]]></TemplafySlideTemplateConfiguration>
</file>

<file path=customXml/item71.xml><?xml version="1.0" encoding="utf-8"?>
<TemplafySlideTemplateConfiguration><![CDATA[{"slideVersion":0,"isValidatorEnabled":false,"isLocked":false,"elementsMetadata":[],"slideId":"638109273433806060","enableDocumentContentUpdater":true,"version":"1.12"}]]></TemplafySlideTemplateConfiguration>
</file>

<file path=customXml/item72.xml><?xml version="1.0" encoding="utf-8"?>
<TemplafySlideFormConfiguration><![CDATA[{"formFields":[],"formDataEntries":[]}]]></TemplafySlideFormConfiguration>
</file>

<file path=customXml/item73.xml><?xml version="1.0" encoding="utf-8"?>
<TemplafySlideTemplateConfiguration><![CDATA[{"slideVersion":0,"isValidatorEnabled":false,"isLocked":false,"elementsMetadata":[],"slideId":"638428140416467670","enableDocumentContentUpdater":true,"version":"1.12"}]]></TemplafySlideTemplateConfiguration>
</file>

<file path=customXml/item74.xml><?xml version="1.0" encoding="utf-8"?>
<TemplafySlideFormConfiguration><![CDATA[{"formFields":[],"formDataEntries":[]}]]></TemplafySlideFormConfiguration>
</file>

<file path=customXml/item75.xml><?xml version="1.0" encoding="utf-8"?>
<TemplafySlideFormConfiguration><![CDATA[{"formFields":[],"formDataEntries":[]}]]></TemplafySlideFormConfiguration>
</file>

<file path=customXml/item76.xml><?xml version="1.0" encoding="utf-8"?>
<TemplafySlideFormConfiguration><![CDATA[{"formFields":[],"formDataEntries":[]}]]></TemplafySlideFormConfiguration>
</file>

<file path=customXml/item77.xml><?xml version="1.0" encoding="utf-8"?>
<TemplafySlideTemplateConfiguration><![CDATA[{"slideVersion":0,"isValidatorEnabled":false,"isLocked":false,"elementsMetadata":[],"slideId":"638428884141800581","enableDocumentContentUpdater":true,"version":"1.12"}]]></TemplafySlideTemplateConfiguration>
</file>

<file path=customXml/item78.xml><?xml version="1.0" encoding="utf-8"?>
<TemplafySlideTemplateConfiguration><![CDATA[{"slideVersion":0,"isValidatorEnabled":false,"isLocked":false,"elementsMetadata":[],"slideId":"638251195585672093","enableDocumentContentUpdater":true,"version":"1.12"}]]></TemplafySlideTemplateConfiguration>
</file>

<file path=customXml/item79.xml><?xml version="1.0" encoding="utf-8"?>
<TemplafySlideTemplateConfiguration><![CDATA[{"slideVersion":0,"isValidatorEnabled":false,"isLocked":false,"elementsMetadata":[],"slideId":"638466283413486358","enableDocumentContentUpdater":true,"version":"1.12"}]]></TemplafySlideTemplateConfiguration>
</file>

<file path=customXml/item8.xml><?xml version="1.0" encoding="utf-8"?>
<TemplafySlideFormConfiguration><![CDATA[{"formFields":[],"formDataEntries":[]}]]></TemplafySlideFormConfiguration>
</file>

<file path=customXml/item80.xml><?xml version="1.0" encoding="utf-8"?>
<TemplafySlideTemplateConfiguration><![CDATA[{"slideVersion":0,"isValidatorEnabled":false,"isLocked":false,"elementsMetadata":[],"slideId":"638109273433493550","enableDocumentContentUpdater":true,"version":"1.12"}]]></TemplafySlideTemplateConfiguration>
</file>

<file path=customXml/item81.xml><?xml version="1.0" encoding="utf-8"?>
<TemplafySlideTemplateConfiguration><![CDATA[{"slideVersion":0,"isValidatorEnabled":false,"isLocked":false,"elementsMetadata":[],"slideId":"638694268331986690","enableDocumentContentUpdater":true,"version":"1.12"}]]></TemplafySlideTemplateConfiguration>
</file>

<file path=customXml/item82.xml><?xml version="1.0" encoding="utf-8"?>
<TemplafySlideFormConfiguration><![CDATA[{"formFields":[],"formDataEntries":[]}]]></TemplafySlideFormConfiguration>
</file>

<file path=customXml/item83.xml><?xml version="1.0" encoding="utf-8"?>
<TemplafySlideFormConfiguration><![CDATA[{"formFields":[],"formDataEntries":[]}]]></TemplafySlideFormConfiguration>
</file>

<file path=customXml/item84.xml><?xml version="1.0" encoding="utf-8"?>
<TemplafySlideTemplateConfiguration><![CDATA[{"slideVersion":0,"isValidatorEnabled":false,"isLocked":false,"elementsMetadata":[],"slideId":"638440251627554033","enableDocumentContentUpdater":true,"version":"1.12"}]]></TemplafySlideTemplateConfiguration>
</file>

<file path=customXml/item85.xml><?xml version="1.0" encoding="utf-8"?>
<TemplafySlideTemplateConfiguration><![CDATA[{"slideVersion":0,"isValidatorEnabled":false,"isLocked":false,"elementsMetadata":[],"slideId":"638109273433024821","enableDocumentContentUpdater":true,"version":"1.12"}]]></TemplafySlideTemplateConfiguration>
</file>

<file path=customXml/item86.xml><?xml version="1.0" encoding="utf-8"?>
<TemplafySlideTemplateConfiguration><![CDATA[{"slideVersion":0,"isValidatorEnabled":false,"isLocked":false,"elementsMetadata":[],"slideId":"638109273433337348","enableDocumentContentUpdater":true,"version":"1.12"}]]></TemplafySlideTemplateConfiguration>
</file>

<file path=customXml/item87.xml><?xml version="1.0" encoding="utf-8"?>
<TemplafySlideFormConfiguration><![CDATA[{"formFields":[],"formDataEntries":[]}]]></TemplafySlideFormConfiguration>
</file>

<file path=customXml/item88.xml><?xml version="1.0" encoding="utf-8"?>
<TemplafySlideFormConfiguration><![CDATA[{"formFields":[],"formDataEntries":[]}]]></TemplafySlideFormConfiguration>
</file>

<file path=customXml/item89.xml><?xml version="1.0" encoding="utf-8"?>
<TemplafySlideTemplateConfiguration><![CDATA[{"slideVersion":0,"isValidatorEnabled":false,"isLocked":false,"elementsMetadata":[],"slideId":"638109273432556040","enableDocumentContentUpdater":true,"version":"1.12"}]]></TemplafySlideTemplateConfiguration>
</file>

<file path=customXml/item9.xml><?xml version="1.0" encoding="utf-8"?>
<TemplafySlideTemplateConfiguration><![CDATA[{"slideVersion":0,"isValidatorEnabled":false,"isLocked":false,"elementsMetadata":[],"slideId":"638375507311749179","enableDocumentContentUpdater":true,"version":"1.12"}]]></TemplafySlideTemplateConfiguration>
</file>

<file path=customXml/item90.xml><?xml version="1.0" encoding="utf-8"?>
<TemplafySlideFormConfiguration><![CDATA[{"formFields":[],"formDataEntries":[]}]]></TemplafySlideFormConfiguration>
</file>

<file path=customXml/itemProps1.xml><?xml version="1.0" encoding="utf-8"?>
<ds:datastoreItem xmlns:ds="http://schemas.openxmlformats.org/officeDocument/2006/customXml" ds:itemID="{A73501CC-F7A3-49C0-A6E0-C871327F93D3}">
  <ds:schemaRefs/>
</ds:datastoreItem>
</file>

<file path=customXml/itemProps10.xml><?xml version="1.0" encoding="utf-8"?>
<ds:datastoreItem xmlns:ds="http://schemas.openxmlformats.org/officeDocument/2006/customXml" ds:itemID="{6094A23D-AA2D-433A-BB82-3BBAE6F879CF}">
  <ds:schemaRefs/>
</ds:datastoreItem>
</file>

<file path=customXml/itemProps11.xml><?xml version="1.0" encoding="utf-8"?>
<ds:datastoreItem xmlns:ds="http://schemas.openxmlformats.org/officeDocument/2006/customXml" ds:itemID="{65AE8B84-C3E3-4160-A25F-DA2F7D436FB7}">
  <ds:schemaRefs/>
</ds:datastoreItem>
</file>

<file path=customXml/itemProps12.xml><?xml version="1.0" encoding="utf-8"?>
<ds:datastoreItem xmlns:ds="http://schemas.openxmlformats.org/officeDocument/2006/customXml" ds:itemID="{07A91AD3-EC0D-4B72-8213-4ED497C83C17}">
  <ds:schemaRefs/>
</ds:datastoreItem>
</file>

<file path=customXml/itemProps13.xml><?xml version="1.0" encoding="utf-8"?>
<ds:datastoreItem xmlns:ds="http://schemas.openxmlformats.org/officeDocument/2006/customXml" ds:itemID="{BAA64BAA-4B69-4D53-826C-96E6C38FFC5D}">
  <ds:schemaRefs/>
</ds:datastoreItem>
</file>

<file path=customXml/itemProps14.xml><?xml version="1.0" encoding="utf-8"?>
<ds:datastoreItem xmlns:ds="http://schemas.openxmlformats.org/officeDocument/2006/customXml" ds:itemID="{330C8996-26F4-4CED-B550-A8EBDCC00360}">
  <ds:schemaRefs/>
</ds:datastoreItem>
</file>

<file path=customXml/itemProps15.xml><?xml version="1.0" encoding="utf-8"?>
<ds:datastoreItem xmlns:ds="http://schemas.openxmlformats.org/officeDocument/2006/customXml" ds:itemID="{B9C0A43C-6C05-464E-A316-C4A561648A29}">
  <ds:schemaRefs/>
</ds:datastoreItem>
</file>

<file path=customXml/itemProps16.xml><?xml version="1.0" encoding="utf-8"?>
<ds:datastoreItem xmlns:ds="http://schemas.openxmlformats.org/officeDocument/2006/customXml" ds:itemID="{3800A514-6AEE-4858-B659-F93004AF72E7}">
  <ds:schemaRefs/>
</ds:datastoreItem>
</file>

<file path=customXml/itemProps17.xml><?xml version="1.0" encoding="utf-8"?>
<ds:datastoreItem xmlns:ds="http://schemas.openxmlformats.org/officeDocument/2006/customXml" ds:itemID="{1C3872DF-F798-45ED-ABB5-C11EAA6A83CA}">
  <ds:schemaRefs/>
</ds:datastoreItem>
</file>

<file path=customXml/itemProps18.xml><?xml version="1.0" encoding="utf-8"?>
<ds:datastoreItem xmlns:ds="http://schemas.openxmlformats.org/officeDocument/2006/customXml" ds:itemID="{8DC2D6FD-215D-452A-B970-745EA92F620D}">
  <ds:schemaRefs/>
</ds:datastoreItem>
</file>

<file path=customXml/itemProps19.xml><?xml version="1.0" encoding="utf-8"?>
<ds:datastoreItem xmlns:ds="http://schemas.openxmlformats.org/officeDocument/2006/customXml" ds:itemID="{7644BDB1-F698-4755-B588-DF8BC683423B}">
  <ds:schemaRefs/>
</ds:datastoreItem>
</file>

<file path=customXml/itemProps2.xml><?xml version="1.0" encoding="utf-8"?>
<ds:datastoreItem xmlns:ds="http://schemas.openxmlformats.org/officeDocument/2006/customXml" ds:itemID="{F5D6E85C-A698-4D8B-B60B-3AF0D3CD0580}">
  <ds:schemaRefs/>
</ds:datastoreItem>
</file>

<file path=customXml/itemProps20.xml><?xml version="1.0" encoding="utf-8"?>
<ds:datastoreItem xmlns:ds="http://schemas.openxmlformats.org/officeDocument/2006/customXml" ds:itemID="{ABC4DE88-AB63-4B17-9A79-D876E0B3AFB3}">
  <ds:schemaRefs/>
</ds:datastoreItem>
</file>

<file path=customXml/itemProps21.xml><?xml version="1.0" encoding="utf-8"?>
<ds:datastoreItem xmlns:ds="http://schemas.openxmlformats.org/officeDocument/2006/customXml" ds:itemID="{9C773B46-6B28-4C7C-A498-CC8862819EF9}">
  <ds:schemaRefs/>
</ds:datastoreItem>
</file>

<file path=customXml/itemProps22.xml><?xml version="1.0" encoding="utf-8"?>
<ds:datastoreItem xmlns:ds="http://schemas.openxmlformats.org/officeDocument/2006/customXml" ds:itemID="{BE4FDF0D-BA18-4843-8C46-91C111549A82}">
  <ds:schemaRefs/>
</ds:datastoreItem>
</file>

<file path=customXml/itemProps23.xml><?xml version="1.0" encoding="utf-8"?>
<ds:datastoreItem xmlns:ds="http://schemas.openxmlformats.org/officeDocument/2006/customXml" ds:itemID="{6DB42B5F-2242-48E1-AA55-B68DA1A1EB9D}">
  <ds:schemaRefs/>
</ds:datastoreItem>
</file>

<file path=customXml/itemProps24.xml><?xml version="1.0" encoding="utf-8"?>
<ds:datastoreItem xmlns:ds="http://schemas.openxmlformats.org/officeDocument/2006/customXml" ds:itemID="{6896CDD1-5E98-42F8-BE2E-C4BC19DDF2C0}">
  <ds:schemaRefs/>
</ds:datastoreItem>
</file>

<file path=customXml/itemProps25.xml><?xml version="1.0" encoding="utf-8"?>
<ds:datastoreItem xmlns:ds="http://schemas.openxmlformats.org/officeDocument/2006/customXml" ds:itemID="{78B7A63F-9C49-4D9D-95CA-EA300E2A8255}">
  <ds:schemaRefs/>
</ds:datastoreItem>
</file>

<file path=customXml/itemProps26.xml><?xml version="1.0" encoding="utf-8"?>
<ds:datastoreItem xmlns:ds="http://schemas.openxmlformats.org/officeDocument/2006/customXml" ds:itemID="{134EC5EA-27F1-4FE6-9B5F-438FBABBF7A0}">
  <ds:schemaRefs/>
</ds:datastoreItem>
</file>

<file path=customXml/itemProps27.xml><?xml version="1.0" encoding="utf-8"?>
<ds:datastoreItem xmlns:ds="http://schemas.openxmlformats.org/officeDocument/2006/customXml" ds:itemID="{3D48D541-5C19-4442-9A9B-8AC7B380EC58}">
  <ds:schemaRefs/>
</ds:datastoreItem>
</file>

<file path=customXml/itemProps28.xml><?xml version="1.0" encoding="utf-8"?>
<ds:datastoreItem xmlns:ds="http://schemas.openxmlformats.org/officeDocument/2006/customXml" ds:itemID="{364AFDCE-F5BE-4653-ADF4-CAC5D8CEBFEB}">
  <ds:schemaRefs/>
</ds:datastoreItem>
</file>

<file path=customXml/itemProps29.xml><?xml version="1.0" encoding="utf-8"?>
<ds:datastoreItem xmlns:ds="http://schemas.openxmlformats.org/officeDocument/2006/customXml" ds:itemID="{3AEBFC7B-51FC-4E43-9A5C-3C8FEF2544FC}">
  <ds:schemaRefs/>
</ds:datastoreItem>
</file>

<file path=customXml/itemProps3.xml><?xml version="1.0" encoding="utf-8"?>
<ds:datastoreItem xmlns:ds="http://schemas.openxmlformats.org/officeDocument/2006/customXml" ds:itemID="{9D2476C4-65A6-4C88-8FDA-0D8A79CCA27D}">
  <ds:schemaRefs/>
</ds:datastoreItem>
</file>

<file path=customXml/itemProps30.xml><?xml version="1.0" encoding="utf-8"?>
<ds:datastoreItem xmlns:ds="http://schemas.openxmlformats.org/officeDocument/2006/customXml" ds:itemID="{33A02ADF-A605-4C75-8055-34B0AB0321AC}">
  <ds:schemaRefs/>
</ds:datastoreItem>
</file>

<file path=customXml/itemProps31.xml><?xml version="1.0" encoding="utf-8"?>
<ds:datastoreItem xmlns:ds="http://schemas.openxmlformats.org/officeDocument/2006/customXml" ds:itemID="{F572B7CE-3A01-4F7D-B363-0C6DA1534C40}">
  <ds:schemaRefs/>
</ds:datastoreItem>
</file>

<file path=customXml/itemProps32.xml><?xml version="1.0" encoding="utf-8"?>
<ds:datastoreItem xmlns:ds="http://schemas.openxmlformats.org/officeDocument/2006/customXml" ds:itemID="{E394B817-39E2-48B2-AF54-4A4B4E28FA5E}">
  <ds:schemaRefs/>
</ds:datastoreItem>
</file>

<file path=customXml/itemProps33.xml><?xml version="1.0" encoding="utf-8"?>
<ds:datastoreItem xmlns:ds="http://schemas.openxmlformats.org/officeDocument/2006/customXml" ds:itemID="{9AF246BC-04F5-49B6-9F0F-AF38042783FE}">
  <ds:schemaRefs/>
</ds:datastoreItem>
</file>

<file path=customXml/itemProps34.xml><?xml version="1.0" encoding="utf-8"?>
<ds:datastoreItem xmlns:ds="http://schemas.openxmlformats.org/officeDocument/2006/customXml" ds:itemID="{D966F8A7-5F3D-4C0E-BC59-8E015FF5D1C8}">
  <ds:schemaRefs/>
</ds:datastoreItem>
</file>

<file path=customXml/itemProps35.xml><?xml version="1.0" encoding="utf-8"?>
<ds:datastoreItem xmlns:ds="http://schemas.openxmlformats.org/officeDocument/2006/customXml" ds:itemID="{B1D90CA1-D056-4444-A0B9-CAF6435421B5}">
  <ds:schemaRefs/>
</ds:datastoreItem>
</file>

<file path=customXml/itemProps36.xml><?xml version="1.0" encoding="utf-8"?>
<ds:datastoreItem xmlns:ds="http://schemas.openxmlformats.org/officeDocument/2006/customXml" ds:itemID="{44FACA78-17B7-42AB-AA93-055AF08DDBDF}">
  <ds:schemaRefs/>
</ds:datastoreItem>
</file>

<file path=customXml/itemProps37.xml><?xml version="1.0" encoding="utf-8"?>
<ds:datastoreItem xmlns:ds="http://schemas.openxmlformats.org/officeDocument/2006/customXml" ds:itemID="{AC924673-9C12-4856-BC30-9D31C134EB16}">
  <ds:schemaRefs/>
</ds:datastoreItem>
</file>

<file path=customXml/itemProps38.xml><?xml version="1.0" encoding="utf-8"?>
<ds:datastoreItem xmlns:ds="http://schemas.openxmlformats.org/officeDocument/2006/customXml" ds:itemID="{E692460D-5EF2-4058-97C5-F4E934B29DD0}">
  <ds:schemaRefs/>
</ds:datastoreItem>
</file>

<file path=customXml/itemProps39.xml><?xml version="1.0" encoding="utf-8"?>
<ds:datastoreItem xmlns:ds="http://schemas.openxmlformats.org/officeDocument/2006/customXml" ds:itemID="{70B56B2D-1498-439B-B8AA-4CFA90410AC7}">
  <ds:schemaRefs/>
</ds:datastoreItem>
</file>

<file path=customXml/itemProps4.xml><?xml version="1.0" encoding="utf-8"?>
<ds:datastoreItem xmlns:ds="http://schemas.openxmlformats.org/officeDocument/2006/customXml" ds:itemID="{AABCC15B-9CB5-4061-A6C8-2373D32C81D6}">
  <ds:schemaRefs/>
</ds:datastoreItem>
</file>

<file path=customXml/itemProps40.xml><?xml version="1.0" encoding="utf-8"?>
<ds:datastoreItem xmlns:ds="http://schemas.openxmlformats.org/officeDocument/2006/customXml" ds:itemID="{7A7E05ED-82B0-47DA-889D-53807E9A71BA}">
  <ds:schemaRefs/>
</ds:datastoreItem>
</file>

<file path=customXml/itemProps41.xml><?xml version="1.0" encoding="utf-8"?>
<ds:datastoreItem xmlns:ds="http://schemas.openxmlformats.org/officeDocument/2006/customXml" ds:itemID="{1D829F07-9D97-4D8E-AD7B-05837179A864}">
  <ds:schemaRefs/>
</ds:datastoreItem>
</file>

<file path=customXml/itemProps42.xml><?xml version="1.0" encoding="utf-8"?>
<ds:datastoreItem xmlns:ds="http://schemas.openxmlformats.org/officeDocument/2006/customXml" ds:itemID="{A280CACB-717C-4231-9B98-285F1BA1DE27}">
  <ds:schemaRefs/>
</ds:datastoreItem>
</file>

<file path=customXml/itemProps43.xml><?xml version="1.0" encoding="utf-8"?>
<ds:datastoreItem xmlns:ds="http://schemas.openxmlformats.org/officeDocument/2006/customXml" ds:itemID="{B952AB4F-A24F-46D7-B1DA-550A76847E29}">
  <ds:schemaRefs/>
</ds:datastoreItem>
</file>

<file path=customXml/itemProps44.xml><?xml version="1.0" encoding="utf-8"?>
<ds:datastoreItem xmlns:ds="http://schemas.openxmlformats.org/officeDocument/2006/customXml" ds:itemID="{E1F798A6-E86E-4581-81BE-31DA7631E10C}">
  <ds:schemaRefs/>
</ds:datastoreItem>
</file>

<file path=customXml/itemProps45.xml><?xml version="1.0" encoding="utf-8"?>
<ds:datastoreItem xmlns:ds="http://schemas.openxmlformats.org/officeDocument/2006/customXml" ds:itemID="{FECB7235-7C62-48EB-B64D-A4917BBEFED0}">
  <ds:schemaRefs/>
</ds:datastoreItem>
</file>

<file path=customXml/itemProps46.xml><?xml version="1.0" encoding="utf-8"?>
<ds:datastoreItem xmlns:ds="http://schemas.openxmlformats.org/officeDocument/2006/customXml" ds:itemID="{4E2B52DB-3932-42BE-AB91-42E231A373BC}">
  <ds:schemaRefs/>
</ds:datastoreItem>
</file>

<file path=customXml/itemProps47.xml><?xml version="1.0" encoding="utf-8"?>
<ds:datastoreItem xmlns:ds="http://schemas.openxmlformats.org/officeDocument/2006/customXml" ds:itemID="{9668979E-ECE3-43F6-AD5D-EDBC6FA1562B}">
  <ds:schemaRefs/>
</ds:datastoreItem>
</file>

<file path=customXml/itemProps48.xml><?xml version="1.0" encoding="utf-8"?>
<ds:datastoreItem xmlns:ds="http://schemas.openxmlformats.org/officeDocument/2006/customXml" ds:itemID="{1FA7070E-74DD-4151-9ED7-8355AECF1F28}">
  <ds:schemaRefs/>
</ds:datastoreItem>
</file>

<file path=customXml/itemProps49.xml><?xml version="1.0" encoding="utf-8"?>
<ds:datastoreItem xmlns:ds="http://schemas.openxmlformats.org/officeDocument/2006/customXml" ds:itemID="{00526584-CBBF-4A62-9DFE-A5EC3B71EE50}">
  <ds:schemaRefs/>
</ds:datastoreItem>
</file>

<file path=customXml/itemProps5.xml><?xml version="1.0" encoding="utf-8"?>
<ds:datastoreItem xmlns:ds="http://schemas.openxmlformats.org/officeDocument/2006/customXml" ds:itemID="{848D600C-5731-4BB2-AEA0-8D667CE00934}">
  <ds:schemaRefs/>
</ds:datastoreItem>
</file>

<file path=customXml/itemProps50.xml><?xml version="1.0" encoding="utf-8"?>
<ds:datastoreItem xmlns:ds="http://schemas.openxmlformats.org/officeDocument/2006/customXml" ds:itemID="{B35244AC-35A0-449E-8D0F-BE537CC0A2C4}">
  <ds:schemaRefs/>
</ds:datastoreItem>
</file>

<file path=customXml/itemProps51.xml><?xml version="1.0" encoding="utf-8"?>
<ds:datastoreItem xmlns:ds="http://schemas.openxmlformats.org/officeDocument/2006/customXml" ds:itemID="{C346241D-5D83-4744-BB03-A35B92B8E11A}">
  <ds:schemaRefs/>
</ds:datastoreItem>
</file>

<file path=customXml/itemProps52.xml><?xml version="1.0" encoding="utf-8"?>
<ds:datastoreItem xmlns:ds="http://schemas.openxmlformats.org/officeDocument/2006/customXml" ds:itemID="{D4F78AA8-77AA-4C43-A3FE-573B29E82E5D}">
  <ds:schemaRefs/>
</ds:datastoreItem>
</file>

<file path=customXml/itemProps53.xml><?xml version="1.0" encoding="utf-8"?>
<ds:datastoreItem xmlns:ds="http://schemas.openxmlformats.org/officeDocument/2006/customXml" ds:itemID="{BBB77CBA-92DA-4023-AA2B-D715D6CD7C85}">
  <ds:schemaRefs/>
</ds:datastoreItem>
</file>

<file path=customXml/itemProps54.xml><?xml version="1.0" encoding="utf-8"?>
<ds:datastoreItem xmlns:ds="http://schemas.openxmlformats.org/officeDocument/2006/customXml" ds:itemID="{6B85666E-81C9-460A-9EDE-28AC6E0002D5}">
  <ds:schemaRefs/>
</ds:datastoreItem>
</file>

<file path=customXml/itemProps55.xml><?xml version="1.0" encoding="utf-8"?>
<ds:datastoreItem xmlns:ds="http://schemas.openxmlformats.org/officeDocument/2006/customXml" ds:itemID="{DF7E040F-C4F9-4C22-9D47-2AB4C114967B}">
  <ds:schemaRefs/>
</ds:datastoreItem>
</file>

<file path=customXml/itemProps56.xml><?xml version="1.0" encoding="utf-8"?>
<ds:datastoreItem xmlns:ds="http://schemas.openxmlformats.org/officeDocument/2006/customXml" ds:itemID="{C7995A18-0ECA-43B3-BBF6-70C84F95C8E3}">
  <ds:schemaRefs/>
</ds:datastoreItem>
</file>

<file path=customXml/itemProps57.xml><?xml version="1.0" encoding="utf-8"?>
<ds:datastoreItem xmlns:ds="http://schemas.openxmlformats.org/officeDocument/2006/customXml" ds:itemID="{ACD33E02-445A-49C6-9CFC-B7ABA067B6CD}">
  <ds:schemaRefs/>
</ds:datastoreItem>
</file>

<file path=customXml/itemProps58.xml><?xml version="1.0" encoding="utf-8"?>
<ds:datastoreItem xmlns:ds="http://schemas.openxmlformats.org/officeDocument/2006/customXml" ds:itemID="{56600FA8-2843-494E-B342-E90E6C9C67FD}">
  <ds:schemaRefs/>
</ds:datastoreItem>
</file>

<file path=customXml/itemProps59.xml><?xml version="1.0" encoding="utf-8"?>
<ds:datastoreItem xmlns:ds="http://schemas.openxmlformats.org/officeDocument/2006/customXml" ds:itemID="{3E6CAF12-184C-4406-A0FC-5B7210892713}">
  <ds:schemaRefs/>
</ds:datastoreItem>
</file>

<file path=customXml/itemProps6.xml><?xml version="1.0" encoding="utf-8"?>
<ds:datastoreItem xmlns:ds="http://schemas.openxmlformats.org/officeDocument/2006/customXml" ds:itemID="{A977E8A9-92AE-4210-8D9B-9D45172DD287}">
  <ds:schemaRefs/>
</ds:datastoreItem>
</file>

<file path=customXml/itemProps60.xml><?xml version="1.0" encoding="utf-8"?>
<ds:datastoreItem xmlns:ds="http://schemas.openxmlformats.org/officeDocument/2006/customXml" ds:itemID="{64342007-8D57-4917-BFEF-0244AB72FF2C}">
  <ds:schemaRefs/>
</ds:datastoreItem>
</file>

<file path=customXml/itemProps61.xml><?xml version="1.0" encoding="utf-8"?>
<ds:datastoreItem xmlns:ds="http://schemas.openxmlformats.org/officeDocument/2006/customXml" ds:itemID="{D8F6FA4E-2309-43BA-A6C2-78AAE6C82EFB}">
  <ds:schemaRefs/>
</ds:datastoreItem>
</file>

<file path=customXml/itemProps62.xml><?xml version="1.0" encoding="utf-8"?>
<ds:datastoreItem xmlns:ds="http://schemas.openxmlformats.org/officeDocument/2006/customXml" ds:itemID="{F957E976-8AE6-4658-9487-7E4904B5DA7B}">
  <ds:schemaRefs/>
</ds:datastoreItem>
</file>

<file path=customXml/itemProps63.xml><?xml version="1.0" encoding="utf-8"?>
<ds:datastoreItem xmlns:ds="http://schemas.openxmlformats.org/officeDocument/2006/customXml" ds:itemID="{84333B0F-63F1-4345-B689-3B3A6CC0D979}">
  <ds:schemaRefs/>
</ds:datastoreItem>
</file>

<file path=customXml/itemProps64.xml><?xml version="1.0" encoding="utf-8"?>
<ds:datastoreItem xmlns:ds="http://schemas.openxmlformats.org/officeDocument/2006/customXml" ds:itemID="{F6AF13B1-7797-48AB-A4D5-EFF542DACB78}">
  <ds:schemaRefs/>
</ds:datastoreItem>
</file>

<file path=customXml/itemProps65.xml><?xml version="1.0" encoding="utf-8"?>
<ds:datastoreItem xmlns:ds="http://schemas.openxmlformats.org/officeDocument/2006/customXml" ds:itemID="{200AE192-7E54-4ACF-9E0E-038A704D480C}">
  <ds:schemaRefs/>
</ds:datastoreItem>
</file>

<file path=customXml/itemProps66.xml><?xml version="1.0" encoding="utf-8"?>
<ds:datastoreItem xmlns:ds="http://schemas.openxmlformats.org/officeDocument/2006/customXml" ds:itemID="{B547D128-4A7B-43BC-9B01-87DAFCFFEA5D}">
  <ds:schemaRefs/>
</ds:datastoreItem>
</file>

<file path=customXml/itemProps67.xml><?xml version="1.0" encoding="utf-8"?>
<ds:datastoreItem xmlns:ds="http://schemas.openxmlformats.org/officeDocument/2006/customXml" ds:itemID="{FB20F69E-6833-4218-BA0A-C682A1FC3AB3}">
  <ds:schemaRefs/>
</ds:datastoreItem>
</file>

<file path=customXml/itemProps68.xml><?xml version="1.0" encoding="utf-8"?>
<ds:datastoreItem xmlns:ds="http://schemas.openxmlformats.org/officeDocument/2006/customXml" ds:itemID="{95EE903C-3CCD-4601-BD4F-8E6F73699571}">
  <ds:schemaRefs/>
</ds:datastoreItem>
</file>

<file path=customXml/itemProps69.xml><?xml version="1.0" encoding="utf-8"?>
<ds:datastoreItem xmlns:ds="http://schemas.openxmlformats.org/officeDocument/2006/customXml" ds:itemID="{8BAD8226-5F50-4D8D-8F95-5337C5D72357}">
  <ds:schemaRefs/>
</ds:datastoreItem>
</file>

<file path=customXml/itemProps7.xml><?xml version="1.0" encoding="utf-8"?>
<ds:datastoreItem xmlns:ds="http://schemas.openxmlformats.org/officeDocument/2006/customXml" ds:itemID="{A32C808B-BD51-4B8A-9274-5030BBBA9920}">
  <ds:schemaRefs/>
</ds:datastoreItem>
</file>

<file path=customXml/itemProps70.xml><?xml version="1.0" encoding="utf-8"?>
<ds:datastoreItem xmlns:ds="http://schemas.openxmlformats.org/officeDocument/2006/customXml" ds:itemID="{41D7FFBA-EAC8-4D6C-A45D-1B8D5FA86CEE}">
  <ds:schemaRefs/>
</ds:datastoreItem>
</file>

<file path=customXml/itemProps71.xml><?xml version="1.0" encoding="utf-8"?>
<ds:datastoreItem xmlns:ds="http://schemas.openxmlformats.org/officeDocument/2006/customXml" ds:itemID="{DC46CB06-994A-4CF0-BF6F-35D7CC951780}">
  <ds:schemaRefs/>
</ds:datastoreItem>
</file>

<file path=customXml/itemProps72.xml><?xml version="1.0" encoding="utf-8"?>
<ds:datastoreItem xmlns:ds="http://schemas.openxmlformats.org/officeDocument/2006/customXml" ds:itemID="{AC163E93-0797-4441-ADC6-7D9375244762}">
  <ds:schemaRefs/>
</ds:datastoreItem>
</file>

<file path=customXml/itemProps73.xml><?xml version="1.0" encoding="utf-8"?>
<ds:datastoreItem xmlns:ds="http://schemas.openxmlformats.org/officeDocument/2006/customXml" ds:itemID="{F9780315-79F0-483A-8BD5-8C35C442BEB3}">
  <ds:schemaRefs/>
</ds:datastoreItem>
</file>

<file path=customXml/itemProps74.xml><?xml version="1.0" encoding="utf-8"?>
<ds:datastoreItem xmlns:ds="http://schemas.openxmlformats.org/officeDocument/2006/customXml" ds:itemID="{5774F9DF-479F-4CE4-9E8C-0F5662AB2B42}">
  <ds:schemaRefs/>
</ds:datastoreItem>
</file>

<file path=customXml/itemProps75.xml><?xml version="1.0" encoding="utf-8"?>
<ds:datastoreItem xmlns:ds="http://schemas.openxmlformats.org/officeDocument/2006/customXml" ds:itemID="{860356C3-A29F-45F8-9E3E-313F492DB7B2}">
  <ds:schemaRefs/>
</ds:datastoreItem>
</file>

<file path=customXml/itemProps76.xml><?xml version="1.0" encoding="utf-8"?>
<ds:datastoreItem xmlns:ds="http://schemas.openxmlformats.org/officeDocument/2006/customXml" ds:itemID="{0749CBD0-A85B-4727-9646-671486A903D7}">
  <ds:schemaRefs/>
</ds:datastoreItem>
</file>

<file path=customXml/itemProps77.xml><?xml version="1.0" encoding="utf-8"?>
<ds:datastoreItem xmlns:ds="http://schemas.openxmlformats.org/officeDocument/2006/customXml" ds:itemID="{CA279B7B-4AA9-4FA5-9FEC-383EE49FCCE2}">
  <ds:schemaRefs/>
</ds:datastoreItem>
</file>

<file path=customXml/itemProps78.xml><?xml version="1.0" encoding="utf-8"?>
<ds:datastoreItem xmlns:ds="http://schemas.openxmlformats.org/officeDocument/2006/customXml" ds:itemID="{25286A65-1240-475D-A9E5-A909F05DA0FF}">
  <ds:schemaRefs/>
</ds:datastoreItem>
</file>

<file path=customXml/itemProps79.xml><?xml version="1.0" encoding="utf-8"?>
<ds:datastoreItem xmlns:ds="http://schemas.openxmlformats.org/officeDocument/2006/customXml" ds:itemID="{EE9201EB-BCEF-44FE-8450-0515C2511200}">
  <ds:schemaRefs/>
</ds:datastoreItem>
</file>

<file path=customXml/itemProps8.xml><?xml version="1.0" encoding="utf-8"?>
<ds:datastoreItem xmlns:ds="http://schemas.openxmlformats.org/officeDocument/2006/customXml" ds:itemID="{9BDCD803-F7FB-4AC1-A504-1E1B2E268D33}">
  <ds:schemaRefs/>
</ds:datastoreItem>
</file>

<file path=customXml/itemProps80.xml><?xml version="1.0" encoding="utf-8"?>
<ds:datastoreItem xmlns:ds="http://schemas.openxmlformats.org/officeDocument/2006/customXml" ds:itemID="{847C3BB2-A401-4221-99C4-DEB052271ACD}">
  <ds:schemaRefs/>
</ds:datastoreItem>
</file>

<file path=customXml/itemProps81.xml><?xml version="1.0" encoding="utf-8"?>
<ds:datastoreItem xmlns:ds="http://schemas.openxmlformats.org/officeDocument/2006/customXml" ds:itemID="{97D85EDB-AC6A-498F-AF5D-D0D284255770}">
  <ds:schemaRefs/>
</ds:datastoreItem>
</file>

<file path=customXml/itemProps82.xml><?xml version="1.0" encoding="utf-8"?>
<ds:datastoreItem xmlns:ds="http://schemas.openxmlformats.org/officeDocument/2006/customXml" ds:itemID="{0BBC346D-483B-4195-8365-7EC34BD8773C}">
  <ds:schemaRefs/>
</ds:datastoreItem>
</file>

<file path=customXml/itemProps83.xml><?xml version="1.0" encoding="utf-8"?>
<ds:datastoreItem xmlns:ds="http://schemas.openxmlformats.org/officeDocument/2006/customXml" ds:itemID="{845D9AD7-88C7-4D1F-B1CA-C359FB37B039}">
  <ds:schemaRefs/>
</ds:datastoreItem>
</file>

<file path=customXml/itemProps84.xml><?xml version="1.0" encoding="utf-8"?>
<ds:datastoreItem xmlns:ds="http://schemas.openxmlformats.org/officeDocument/2006/customXml" ds:itemID="{D6EB614C-92AA-45DC-9462-4AB73513C7E5}">
  <ds:schemaRefs/>
</ds:datastoreItem>
</file>

<file path=customXml/itemProps85.xml><?xml version="1.0" encoding="utf-8"?>
<ds:datastoreItem xmlns:ds="http://schemas.openxmlformats.org/officeDocument/2006/customXml" ds:itemID="{F5BB867D-3C01-41B8-B89D-1271929894DF}">
  <ds:schemaRefs/>
</ds:datastoreItem>
</file>

<file path=customXml/itemProps86.xml><?xml version="1.0" encoding="utf-8"?>
<ds:datastoreItem xmlns:ds="http://schemas.openxmlformats.org/officeDocument/2006/customXml" ds:itemID="{CB1DF8D9-51A4-4575-AB8F-3A5DD9DCF07D}">
  <ds:schemaRefs/>
</ds:datastoreItem>
</file>

<file path=customXml/itemProps87.xml><?xml version="1.0" encoding="utf-8"?>
<ds:datastoreItem xmlns:ds="http://schemas.openxmlformats.org/officeDocument/2006/customXml" ds:itemID="{C1BCBE31-D469-4F25-B430-878D8FDD5667}">
  <ds:schemaRefs/>
</ds:datastoreItem>
</file>

<file path=customXml/itemProps88.xml><?xml version="1.0" encoding="utf-8"?>
<ds:datastoreItem xmlns:ds="http://schemas.openxmlformats.org/officeDocument/2006/customXml" ds:itemID="{5C980357-D64F-4429-B0F2-DB450C3705C0}">
  <ds:schemaRefs/>
</ds:datastoreItem>
</file>

<file path=customXml/itemProps89.xml><?xml version="1.0" encoding="utf-8"?>
<ds:datastoreItem xmlns:ds="http://schemas.openxmlformats.org/officeDocument/2006/customXml" ds:itemID="{DB3F1917-971C-4839-B6C2-99D1069BC258}">
  <ds:schemaRefs/>
</ds:datastoreItem>
</file>

<file path=customXml/itemProps9.xml><?xml version="1.0" encoding="utf-8"?>
<ds:datastoreItem xmlns:ds="http://schemas.openxmlformats.org/officeDocument/2006/customXml" ds:itemID="{7AD17193-EEBD-48E7-86D0-584618FC9B91}">
  <ds:schemaRefs/>
</ds:datastoreItem>
</file>

<file path=customXml/itemProps90.xml><?xml version="1.0" encoding="utf-8"?>
<ds:datastoreItem xmlns:ds="http://schemas.openxmlformats.org/officeDocument/2006/customXml" ds:itemID="{262291A9-00A0-4DE7-AD01-8AEF5B7FC3D6}">
  <ds:schemaRefs/>
</ds:datastoreItem>
</file>

<file path=docProps/app.xml><?xml version="1.0" encoding="utf-8"?>
<Properties xmlns="http://schemas.openxmlformats.org/officeDocument/2006/extended-properties" xmlns:vt="http://schemas.openxmlformats.org/officeDocument/2006/docPropsVTypes">
  <Template/>
  <TotalTime>3440</TotalTime>
  <Words>910</Words>
  <Application>Microsoft Office PowerPoint</Application>
  <PresentationFormat>Widescreen</PresentationFormat>
  <Paragraphs>80</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Source Sans Pro</vt:lpstr>
      <vt:lpstr>Source Sans Pro Black</vt:lpstr>
      <vt:lpstr>Source Sans Pro Light</vt:lpstr>
      <vt:lpstr>Præsentation</vt:lpstr>
      <vt:lpstr>PowerPoint-præsentation</vt:lpstr>
      <vt:lpstr>PowerPoint-præsentation</vt:lpstr>
      <vt:lpstr>PowerPoint-præsentation</vt:lpstr>
      <vt:lpstr>PowerPoint-præsentation</vt:lpstr>
      <vt:lpstr>Basale behov</vt:lpstr>
      <vt:lpstr>Hvordan planlægges en sådan indsats omkring ex personlig hygiejne? </vt:lpstr>
      <vt:lpstr>PowerPoint-præsentation</vt:lpstr>
      <vt:lpstr>PowerPoint-præsentation</vt:lpstr>
      <vt:lpstr>Kontakt informationer</vt:lpstr>
    </vt:vector>
  </TitlesOfParts>
  <Company>Region 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 skabelon</dc:title>
  <dc:creator>Region Nordjylland</dc:creator>
  <cp:lastModifiedBy>Mia Schnefeldt Sørensen</cp:lastModifiedBy>
  <cp:revision>138</cp:revision>
  <cp:lastPrinted>2016-04-21T06:30:30Z</cp:lastPrinted>
  <dcterms:created xsi:type="dcterms:W3CDTF">2023-11-07T11:42:04Z</dcterms:created>
  <dcterms:modified xsi:type="dcterms:W3CDTF">2025-04-02T07:49:33Z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DocumentInfoFinished">
    <vt:lpwstr>True</vt:lpwstr>
  </property>
  <property fmtid="{D5CDD505-2E9C-101B-9397-08002B2CF9AE}" pid="7" name="TemplafyTimeStamp">
    <vt:lpwstr>2024-12-10T11:27:12.7622363Z</vt:lpwstr>
  </property>
  <property fmtid="{D5CDD505-2E9C-101B-9397-08002B2CF9AE}" pid="8" name="RegNjPPT">
    <vt:lpwstr>true</vt:lpwstr>
  </property>
  <property fmtid="{D5CDD505-2E9C-101B-9397-08002B2CF9AE}" pid="9" name="ShowPicture">
    <vt:lpwstr>true</vt:lpwstr>
  </property>
  <property fmtid="{D5CDD505-2E9C-101B-9397-08002B2CF9AE}" pid="10" name="TemplafyTenantId">
    <vt:lpwstr>regionnordjylland</vt:lpwstr>
  </property>
  <property fmtid="{D5CDD505-2E9C-101B-9397-08002B2CF9AE}" pid="11" name="TemplafyTemplateId">
    <vt:lpwstr>638440251622175968</vt:lpwstr>
  </property>
  <property fmtid="{D5CDD505-2E9C-101B-9397-08002B2CF9AE}" pid="12" name="TemplafyUserProfileId">
    <vt:lpwstr>638142894054937305</vt:lpwstr>
  </property>
  <property fmtid="{D5CDD505-2E9C-101B-9397-08002B2CF9AE}" pid="13" name="TemplafyLanguageCode">
    <vt:lpwstr>da-DK</vt:lpwstr>
  </property>
  <property fmtid="{D5CDD505-2E9C-101B-9397-08002B2CF9AE}" pid="14" name="color">
    <vt:lpwstr/>
  </property>
  <property fmtid="{D5CDD505-2E9C-101B-9397-08002B2CF9AE}" pid="15" name="logoname">
    <vt:lpwstr>RegionNordjylland_DK_White.emf</vt:lpwstr>
  </property>
</Properties>
</file>