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a-DK" smtClean="0"/>
              <a:t>Klik for at redigere i master</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smtClean="0"/>
              <a:t>Rediger typografien i masterens</a:t>
            </a:r>
          </a:p>
        </p:txBody>
      </p:sp>
      <p:sp>
        <p:nvSpPr>
          <p:cNvPr id="3" name="Date Placeholder 2"/>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a-DK" smtClean="0"/>
              <a:t>Klik for at redigere i master</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a-DK" smtClean="0"/>
              <a:t>Klik for at redigere i master</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smtClean="0"/>
              <a:t>Rediger typografien i masterens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a-DK" smtClean="0"/>
              <a:t>Klik for at redigere i master</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ort med citat og nav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a-DK" smtClean="0"/>
              <a:t>Klik for at redigere i master</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a-DK" smtClean="0"/>
              <a:t>Rediger typografien i masterens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dt eller falsk">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a-DK" smtClean="0"/>
              <a:t>Klik for at redigere i master</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a-DK" smtClean="0"/>
              <a:t>Rediger typografien i masterens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ancho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a-DK" smtClean="0"/>
              <a:t>Klik for at redigere i master</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nchor="ct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a-DK" smtClean="0"/>
              <a:t>Klik for at redigere i master</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a-DK" smtClean="0"/>
              <a:t>Klik for at redigere i master</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a-DK" smtClean="0"/>
              <a:t>Klik for at redigere i master</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B61BEF0D-F0BB-DE4B-95CE-6DB70DBA9567}" type="datetimeFigureOut">
              <a:rPr lang="en-US" dirty="0"/>
              <a:pPr/>
              <a:t>3/27/2025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a-DK" smtClean="0"/>
              <a:t>Klik for at redigere i master</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3/27/2025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              Temadag</a:t>
            </a:r>
            <a:endParaRPr lang="da-DK" dirty="0"/>
          </a:p>
        </p:txBody>
      </p:sp>
      <p:sp>
        <p:nvSpPr>
          <p:cNvPr id="3" name="Undertitel 2"/>
          <p:cNvSpPr>
            <a:spLocks noGrp="1"/>
          </p:cNvSpPr>
          <p:nvPr>
            <p:ph type="subTitle" idx="1"/>
          </p:nvPr>
        </p:nvSpPr>
        <p:spPr/>
        <p:txBody>
          <a:bodyPr/>
          <a:lstStyle/>
          <a:p>
            <a:pPr lvl="0"/>
            <a:r>
              <a:rPr lang="da-DK" dirty="0"/>
              <a:t>Udfordringer og mulige løsninger med psykiske lidelser og demens i kommunalt regi v. plejehjemsleder Dorthe Lynge, faglig teamleder Anne Hadsund og faglig teamleder Anne Sofie Frimor fra Mariagerfjord Kommune</a:t>
            </a:r>
          </a:p>
        </p:txBody>
      </p:sp>
    </p:spTree>
    <p:extLst>
      <p:ext uri="{BB962C8B-B14F-4D97-AF65-F5344CB8AC3E}">
        <p14:creationId xmlns:p14="http://schemas.microsoft.com/office/powerpoint/2010/main" val="159865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Demenscenter Skovgården</a:t>
            </a:r>
            <a:endParaRPr lang="da-DK" dirty="0"/>
          </a:p>
        </p:txBody>
      </p:sp>
      <p:sp>
        <p:nvSpPr>
          <p:cNvPr id="3" name="Pladsholder til indhold 2"/>
          <p:cNvSpPr>
            <a:spLocks noGrp="1"/>
          </p:cNvSpPr>
          <p:nvPr>
            <p:ph idx="1"/>
          </p:nvPr>
        </p:nvSpPr>
        <p:spPr/>
        <p:txBody>
          <a:bodyPr>
            <a:normAutofit fontScale="25000" lnSpcReduction="20000"/>
          </a:bodyPr>
          <a:lstStyle/>
          <a:p>
            <a:r>
              <a:rPr lang="da-DK" sz="6200" dirty="0" smtClean="0"/>
              <a:t>Der bor 66 beboere , alle med en demenssygdom. Nogle har derudover en psykisk lidelse og enkelte er udviklingshæmmet.</a:t>
            </a:r>
          </a:p>
          <a:p>
            <a:r>
              <a:rPr lang="da-DK" sz="6200" dirty="0" smtClean="0"/>
              <a:t>Vi har tæt og godt samarbejde med ældrepsykiatrien, men udfordringen er når de siger ”vi kan ikke gøre mere” hvad gør vi så?</a:t>
            </a:r>
          </a:p>
          <a:p>
            <a:r>
              <a:rPr lang="da-DK" sz="6200" dirty="0" smtClean="0"/>
              <a:t>Vi har ikke de rette kompetencer, til så syge mennesker med alvorlige psykiske lidelser, som vi nogen  gange får. Det har resulteret i voldsomme overfald på personalet.</a:t>
            </a:r>
          </a:p>
          <a:p>
            <a:r>
              <a:rPr lang="da-DK" sz="6200" dirty="0" smtClean="0"/>
              <a:t>Vi har 8 cases på beboere der har været svære at placere, og i vil få indsigt i 2 af dem i dag. En af de store udfordringer er, at de ikke kan passes på en almindelig demensnormering.</a:t>
            </a:r>
          </a:p>
          <a:p>
            <a:r>
              <a:rPr lang="da-DK" sz="6200" dirty="0" smtClean="0"/>
              <a:t>Når vi skal modtage en af disse beboere, sammensætter vi et ”team” som vi sørger for bliver særlig klædt på til opgaven. De samles og bliver undervist, af vores Demenskoordinator, sammen med leder og faglige teamledere, og vi  sætter sammen fælles mål. Ledelsen er med i plejen for at understøtte og hjælpe personalet. Der laves hurtigt en beboerkonference for hele teamet, så alle arbejder efter samme mål</a:t>
            </a:r>
          </a:p>
          <a:p>
            <a:r>
              <a:rPr lang="da-DK" sz="6200" dirty="0" smtClean="0"/>
              <a:t>Vi arbejder med personcenteret omsorg, og bruger Beboerkonferencer systematisk, som læring og refleksion samt faglig kompetenceudvikling. </a:t>
            </a:r>
          </a:p>
          <a:p>
            <a:endParaRPr lang="da-DK" sz="6200" dirty="0" smtClean="0"/>
          </a:p>
          <a:p>
            <a:endParaRPr lang="da-DK" dirty="0"/>
          </a:p>
        </p:txBody>
      </p:sp>
    </p:spTree>
    <p:extLst>
      <p:ext uri="{BB962C8B-B14F-4D97-AF65-F5344CB8AC3E}">
        <p14:creationId xmlns:p14="http://schemas.microsoft.com/office/powerpoint/2010/main" val="8235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Demenscenter Skovgården</a:t>
            </a:r>
            <a:endParaRPr lang="da-DK" dirty="0"/>
          </a:p>
        </p:txBody>
      </p:sp>
      <p:sp>
        <p:nvSpPr>
          <p:cNvPr id="3" name="Pladsholder til indhold 2"/>
          <p:cNvSpPr>
            <a:spLocks noGrp="1"/>
          </p:cNvSpPr>
          <p:nvPr>
            <p:ph idx="1"/>
          </p:nvPr>
        </p:nvSpPr>
        <p:spPr/>
        <p:txBody>
          <a:bodyPr>
            <a:normAutofit/>
          </a:bodyPr>
          <a:lstStyle/>
          <a:p>
            <a:r>
              <a:rPr lang="da-DK" dirty="0" smtClean="0"/>
              <a:t>Fremlæggelse af Case 1 ved Faglig Teamleder Anne Sofie Frimor</a:t>
            </a:r>
          </a:p>
          <a:p>
            <a:r>
              <a:rPr lang="da-DK" dirty="0" smtClean="0"/>
              <a:t>Fremlæggelse af Case 2 ved Faglig Teamleder Anne Hadsund.</a:t>
            </a:r>
            <a:endParaRPr lang="da-DK" sz="6200" dirty="0"/>
          </a:p>
          <a:p>
            <a:r>
              <a:rPr lang="da-DK" dirty="0" smtClean="0"/>
              <a:t>Afslutning med spørgsmål.</a:t>
            </a:r>
          </a:p>
          <a:p>
            <a:endParaRPr lang="da-DK" sz="6200" dirty="0" smtClean="0"/>
          </a:p>
          <a:p>
            <a:endParaRPr lang="da-DK" dirty="0"/>
          </a:p>
        </p:txBody>
      </p:sp>
    </p:spTree>
    <p:extLst>
      <p:ext uri="{BB962C8B-B14F-4D97-AF65-F5344CB8AC3E}">
        <p14:creationId xmlns:p14="http://schemas.microsoft.com/office/powerpoint/2010/main" val="3596795675"/>
      </p:ext>
    </p:extLst>
  </p:cSld>
  <p:clrMapOvr>
    <a:masterClrMapping/>
  </p:clrMapOvr>
</p:sld>
</file>

<file path=ppt/theme/theme1.xml><?xml version="1.0" encoding="utf-8"?>
<a:theme xmlns:a="http://schemas.openxmlformats.org/drawingml/2006/main" name="Udsni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272</TotalTime>
  <Words>278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3</vt:i4>
      </vt:variant>
    </vt:vector>
  </HeadingPairs>
  <TitlesOfParts>
    <vt:vector size="6" baseType="lpstr">
      <vt:lpstr>Century Gothic</vt:lpstr>
      <vt:lpstr>Wingdings 3</vt:lpstr>
      <vt:lpstr>Udsnit</vt:lpstr>
      <vt:lpstr>              Temadag</vt:lpstr>
      <vt:lpstr>Demenscenter Skovgården</vt:lpstr>
      <vt:lpstr>Demenscenter Skovgården</vt:lpstr>
    </vt:vector>
  </TitlesOfParts>
  <Company>Mariagerfjord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Temadag</dc:title>
  <dc:creator>Dorthe Brix Lynge Isaksen</dc:creator>
  <cp:lastModifiedBy>Dorthe Brix Lynge Isaksen</cp:lastModifiedBy>
  <cp:revision>12</cp:revision>
  <dcterms:created xsi:type="dcterms:W3CDTF">2025-03-24T10:11:02Z</dcterms:created>
  <dcterms:modified xsi:type="dcterms:W3CDTF">2025-03-27T13:23:50Z</dcterms:modified>
</cp:coreProperties>
</file>