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 id="2147483682" r:id="rId5"/>
  </p:sldMasterIdLst>
  <p:notesMasterIdLst>
    <p:notesMasterId r:id="rId66"/>
  </p:notesMasterIdLst>
  <p:handoutMasterIdLst>
    <p:handoutMasterId r:id="rId67"/>
  </p:handoutMasterIdLst>
  <p:sldIdLst>
    <p:sldId id="2076137744" r:id="rId6"/>
    <p:sldId id="2076137745" r:id="rId7"/>
    <p:sldId id="258" r:id="rId8"/>
    <p:sldId id="2076137812" r:id="rId9"/>
    <p:sldId id="2076137749" r:id="rId10"/>
    <p:sldId id="2076137750" r:id="rId11"/>
    <p:sldId id="2076137747" r:id="rId12"/>
    <p:sldId id="256" r:id="rId13"/>
    <p:sldId id="2076137748" r:id="rId14"/>
    <p:sldId id="2076137752" r:id="rId15"/>
    <p:sldId id="2076137753" r:id="rId16"/>
    <p:sldId id="2076137751" r:id="rId17"/>
    <p:sldId id="2076137800" r:id="rId18"/>
    <p:sldId id="2076137813" r:id="rId19"/>
    <p:sldId id="2076137754" r:id="rId20"/>
    <p:sldId id="342" r:id="rId21"/>
    <p:sldId id="2076137746" r:id="rId22"/>
    <p:sldId id="2076137756" r:id="rId23"/>
    <p:sldId id="2076137758" r:id="rId24"/>
    <p:sldId id="2076137759" r:id="rId25"/>
    <p:sldId id="2076137760" r:id="rId26"/>
    <p:sldId id="2076137764" r:id="rId27"/>
    <p:sldId id="2076137761" r:id="rId28"/>
    <p:sldId id="2076137799" r:id="rId29"/>
    <p:sldId id="2076137809" r:id="rId30"/>
    <p:sldId id="2076137798" r:id="rId31"/>
    <p:sldId id="2076137790" r:id="rId32"/>
    <p:sldId id="2076137791" r:id="rId33"/>
    <p:sldId id="2076137811" r:id="rId34"/>
    <p:sldId id="2076137789" r:id="rId35"/>
    <p:sldId id="2076137763" r:id="rId36"/>
    <p:sldId id="2076137780" r:id="rId37"/>
    <p:sldId id="2076137781" r:id="rId38"/>
    <p:sldId id="2076137782" r:id="rId39"/>
    <p:sldId id="2076137765" r:id="rId40"/>
    <p:sldId id="2076137794" r:id="rId41"/>
    <p:sldId id="2076137827" r:id="rId42"/>
    <p:sldId id="2076137792" r:id="rId43"/>
    <p:sldId id="2076137793" r:id="rId44"/>
    <p:sldId id="2076137802" r:id="rId45"/>
    <p:sldId id="2076137803" r:id="rId46"/>
    <p:sldId id="2076137767" r:id="rId47"/>
    <p:sldId id="2076137768" r:id="rId48"/>
    <p:sldId id="2076137774" r:id="rId49"/>
    <p:sldId id="2076137769" r:id="rId50"/>
    <p:sldId id="2076137771" r:id="rId51"/>
    <p:sldId id="2076137772" r:id="rId52"/>
    <p:sldId id="2076137795" r:id="rId53"/>
    <p:sldId id="2076137806" r:id="rId54"/>
    <p:sldId id="2076137820" r:id="rId55"/>
    <p:sldId id="2076137825" r:id="rId56"/>
    <p:sldId id="2076137823" r:id="rId57"/>
    <p:sldId id="2076137824" r:id="rId58"/>
    <p:sldId id="2076137818" r:id="rId59"/>
    <p:sldId id="2076137817" r:id="rId60"/>
    <p:sldId id="2076137797" r:id="rId61"/>
    <p:sldId id="2076137805" r:id="rId62"/>
    <p:sldId id="2076137773" r:id="rId63"/>
    <p:sldId id="260" r:id="rId64"/>
    <p:sldId id="2076137775" r:id="rId65"/>
  </p:sldIdLst>
  <p:sldSz cx="12192000" cy="6858000"/>
  <p:notesSz cx="6858000" cy="9144000"/>
  <p:embeddedFontLst>
    <p:embeddedFont>
      <p:font typeface="Cormorant Garamond Medium" panose="020B0604020202020204" charset="0"/>
      <p:regular r:id="rId68"/>
      <p:italic r:id="rId69"/>
    </p:embeddedFont>
    <p:embeddedFont>
      <p:font typeface="Cormorant Garamond Office" panose="00000600000000000000" pitchFamily="2" charset="0"/>
      <p:regular r:id="rId70"/>
      <p:bold r:id="rId71"/>
      <p:italic r:id="rId72"/>
    </p:embeddedFont>
    <p:embeddedFont>
      <p:font typeface="Open Sans" panose="020B0606030504020204" pitchFamily="34" charset="0"/>
      <p:regular r:id="rId73"/>
      <p:bold r:id="rId74"/>
      <p:italic r:id="rId75"/>
      <p:boldItalic r:id="rId76"/>
    </p:embeddedFont>
    <p:embeddedFont>
      <p:font typeface="Segoe UI" panose="020B0502040204020203" pitchFamily="34" charset="0"/>
      <p:regular r:id="rId77"/>
      <p:bold r:id="rId78"/>
      <p:italic r:id="rId79"/>
      <p:boldItalic r:id="rId80"/>
    </p:embeddedFont>
    <p:embeddedFont>
      <p:font typeface="Spartan Office" pitchFamily="2" charset="0"/>
      <p:regular r:id="rId81"/>
      <p:bold r:id="rId81"/>
    </p:embeddedFont>
  </p:embeddedFontLst>
  <p:custDataLst>
    <p:tags r:id="rId82"/>
  </p:custDataLst>
  <p:defaultText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3EF"/>
    <a:srgbClr val="83756A"/>
    <a:srgbClr val="FFFFFF"/>
    <a:srgbClr val="3635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9F1EDE-0591-4846-8122-253F9D37390C}" v="384" dt="2024-10-02T15:49:30.5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2" autoAdjust="0"/>
    <p:restoredTop sz="95755"/>
  </p:normalViewPr>
  <p:slideViewPr>
    <p:cSldViewPr snapToGrid="0" snapToObjects="1" showGuides="1">
      <p:cViewPr varScale="1">
        <p:scale>
          <a:sx n="94" d="100"/>
          <a:sy n="94" d="100"/>
        </p:scale>
        <p:origin x="84" y="16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showGuides="1">
      <p:cViewPr varScale="1">
        <p:scale>
          <a:sx n="80" d="100"/>
          <a:sy n="80" d="100"/>
        </p:scale>
        <p:origin x="2736" y="7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font" Target="fonts/font1.fntdata"/><Relationship Id="rId84" Type="http://schemas.openxmlformats.org/officeDocument/2006/relationships/viewProps" Target="viewProps.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font" Target="fonts/font7.fntdata"/><Relationship Id="rId79" Type="http://schemas.openxmlformats.org/officeDocument/2006/relationships/font" Target="fonts/font12.fntdata"/><Relationship Id="rId5" Type="http://schemas.openxmlformats.org/officeDocument/2006/relationships/slideMaster" Target="slideMasters/slideMaster2.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font" Target="fonts/font2.fntdata"/><Relationship Id="rId77" Type="http://schemas.openxmlformats.org/officeDocument/2006/relationships/font" Target="fonts/font10.fntdata"/><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font" Target="fonts/font5.fntdata"/><Relationship Id="rId80" Type="http://schemas.openxmlformats.org/officeDocument/2006/relationships/font" Target="fonts/font13.fntdata"/><Relationship Id="rId85"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handoutMaster" Target="handoutMasters/handout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font" Target="fonts/font3.fntdata"/><Relationship Id="rId75" Type="http://schemas.openxmlformats.org/officeDocument/2006/relationships/font" Target="fonts/font8.fntdata"/><Relationship Id="rId83"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font" Target="fonts/font6.fntdata"/><Relationship Id="rId78" Type="http://schemas.openxmlformats.org/officeDocument/2006/relationships/font" Target="fonts/font11.fntdata"/><Relationship Id="rId81" Type="http://schemas.openxmlformats.org/officeDocument/2006/relationships/font" Target="NULL"/><Relationship Id="rId86"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font" Target="fonts/font9.fntdata"/><Relationship Id="rId7" Type="http://schemas.openxmlformats.org/officeDocument/2006/relationships/slide" Target="slides/slide2.xml"/><Relationship Id="rId71" Type="http://schemas.openxmlformats.org/officeDocument/2006/relationships/font" Target="fonts/font4.fntdata"/><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notesMaster" Target="notesMasters/notesMaster1.xml"/><Relationship Id="rId87" Type="http://schemas.microsoft.com/office/2015/10/relationships/revisionInfo" Target="revisionInfo.xml"/><Relationship Id="rId61" Type="http://schemas.openxmlformats.org/officeDocument/2006/relationships/slide" Target="slides/slide56.xml"/><Relationship Id="rId82" Type="http://schemas.openxmlformats.org/officeDocument/2006/relationships/tags" Target="tags/tag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hebg\Komponent\Komponet%20-%20S&#230;rligt%20dyre%20enkeltsager%20del%202%20sammen%20med%20KL\Heidi%20materialer\Kommunerapport%20-%20SDE%20(Update)aug.23.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hebg\Komponent\Komponet%20-%20S&#230;rligt%20dyre%20enkeltsager%20del%202%20sammen%20med%20KL\Heidi%20materialer\Kommunerapport%20-%20SDE%20(Update)aug.23.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'KKR Nord'!$E$1</c:f>
          <c:strCache>
            <c:ptCount val="1"/>
            <c:pt idx="0">
              <c:v>Antal særligt dyre enkeltsager pr. 1.000 indbyggere mellem 18-66 år</c:v>
            </c:pt>
          </c:strCache>
        </c:strRef>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Spartan Office" pitchFamily="2" charset="0"/>
              <a:ea typeface="+mn-ea"/>
              <a:cs typeface="+mn-cs"/>
            </a:defRPr>
          </a:pPr>
          <a:endParaRPr lang="da-DK"/>
        </a:p>
      </c:txPr>
    </c:title>
    <c:autoTitleDeleted val="0"/>
    <c:plotArea>
      <c:layout/>
      <c:barChart>
        <c:barDir val="col"/>
        <c:grouping val="clustered"/>
        <c:varyColors val="0"/>
        <c:ser>
          <c:idx val="0"/>
          <c:order val="0"/>
          <c:tx>
            <c:strRef>
              <c:f>'KKR Nord'!$B$1</c:f>
              <c:strCache>
                <c:ptCount val="1"/>
                <c:pt idx="0">
                  <c:v>Antal SDE pr. 1.000 18-66 årig</c:v>
                </c:pt>
              </c:strCache>
            </c:strRef>
          </c:tx>
          <c:spPr>
            <a:solidFill>
              <a:schemeClr val="accent1"/>
            </a:solidFill>
            <a:ln>
              <a:noFill/>
            </a:ln>
            <a:effectLst/>
          </c:spPr>
          <c:invertIfNegative val="0"/>
          <c:cat>
            <c:strRef>
              <c:f>'KKR Nord'!$A$2:$A$60</c:f>
              <c:strCache>
                <c:ptCount val="59"/>
                <c:pt idx="0">
                  <c:v>Morsø</c:v>
                </c:pt>
                <c:pt idx="1">
                  <c:v>Stevns</c:v>
                </c:pt>
                <c:pt idx="2">
                  <c:v>Odense</c:v>
                </c:pt>
                <c:pt idx="3">
                  <c:v>Ikast-Brande</c:v>
                </c:pt>
                <c:pt idx="4">
                  <c:v>Thisted</c:v>
                </c:pt>
                <c:pt idx="5">
                  <c:v>Aalborg</c:v>
                </c:pt>
                <c:pt idx="6">
                  <c:v>Næstved</c:v>
                </c:pt>
                <c:pt idx="7">
                  <c:v>Vordingborg</c:v>
                </c:pt>
                <c:pt idx="8">
                  <c:v>Faxe</c:v>
                </c:pt>
                <c:pt idx="9">
                  <c:v>Kalundborg</c:v>
                </c:pt>
                <c:pt idx="10">
                  <c:v>Nyborg</c:v>
                </c:pt>
                <c:pt idx="11">
                  <c:v>Esbjerg</c:v>
                </c:pt>
                <c:pt idx="12">
                  <c:v>Assens</c:v>
                </c:pt>
                <c:pt idx="13">
                  <c:v>Holstebro</c:v>
                </c:pt>
                <c:pt idx="14">
                  <c:v>Gladsaxe</c:v>
                </c:pt>
                <c:pt idx="15">
                  <c:v>Skanderborg</c:v>
                </c:pt>
                <c:pt idx="16">
                  <c:v>Lemvig</c:v>
                </c:pt>
                <c:pt idx="17">
                  <c:v>Haderslev</c:v>
                </c:pt>
                <c:pt idx="18">
                  <c:v>Roskilde</c:v>
                </c:pt>
                <c:pt idx="19">
                  <c:v>Aabenraa</c:v>
                </c:pt>
                <c:pt idx="20">
                  <c:v>Varde</c:v>
                </c:pt>
                <c:pt idx="21">
                  <c:v>Favrskov</c:v>
                </c:pt>
                <c:pt idx="22">
                  <c:v>Middelfart</c:v>
                </c:pt>
                <c:pt idx="23">
                  <c:v>Odsherred</c:v>
                </c:pt>
                <c:pt idx="24">
                  <c:v>Sønderborg</c:v>
                </c:pt>
                <c:pt idx="25">
                  <c:v>Mariagerfjord</c:v>
                </c:pt>
                <c:pt idx="26">
                  <c:v>Frederikshavn</c:v>
                </c:pt>
                <c:pt idx="27">
                  <c:v>Halsnæs</c:v>
                </c:pt>
                <c:pt idx="28">
                  <c:v>Fredericia</c:v>
                </c:pt>
                <c:pt idx="29">
                  <c:v>Hillerød</c:v>
                </c:pt>
                <c:pt idx="30">
                  <c:v>Allerød</c:v>
                </c:pt>
                <c:pt idx="31">
                  <c:v>Svendborg</c:v>
                </c:pt>
                <c:pt idx="32">
                  <c:v>Køge</c:v>
                </c:pt>
                <c:pt idx="33">
                  <c:v>Slagelse</c:v>
                </c:pt>
                <c:pt idx="34">
                  <c:v>Sorø</c:v>
                </c:pt>
                <c:pt idx="35">
                  <c:v>Lyngby-Taarbæk</c:v>
                </c:pt>
                <c:pt idx="36">
                  <c:v>Ballerup</c:v>
                </c:pt>
                <c:pt idx="37">
                  <c:v>Faaborg-Midtfyn</c:v>
                </c:pt>
                <c:pt idx="38">
                  <c:v>Lolland</c:v>
                </c:pt>
                <c:pt idx="39">
                  <c:v>Solrød</c:v>
                </c:pt>
                <c:pt idx="40">
                  <c:v>Norddjurs</c:v>
                </c:pt>
                <c:pt idx="41">
                  <c:v>Høje-Taastrup</c:v>
                </c:pt>
                <c:pt idx="42">
                  <c:v>Vesthimmerlands</c:v>
                </c:pt>
                <c:pt idx="43">
                  <c:v>Gentofte</c:v>
                </c:pt>
                <c:pt idx="44">
                  <c:v>Ærø</c:v>
                </c:pt>
                <c:pt idx="45">
                  <c:v>Greve</c:v>
                </c:pt>
                <c:pt idx="46">
                  <c:v>Jammerbugt</c:v>
                </c:pt>
                <c:pt idx="47">
                  <c:v>Hjørring</c:v>
                </c:pt>
                <c:pt idx="48">
                  <c:v>Guldborgsund</c:v>
                </c:pt>
                <c:pt idx="49">
                  <c:v>Lejre</c:v>
                </c:pt>
                <c:pt idx="50">
                  <c:v>Brønderslev</c:v>
                </c:pt>
                <c:pt idx="51">
                  <c:v>Odder</c:v>
                </c:pt>
                <c:pt idx="52">
                  <c:v>Rebild</c:v>
                </c:pt>
                <c:pt idx="53">
                  <c:v>Langeland</c:v>
                </c:pt>
                <c:pt idx="54">
                  <c:v>Furesø</c:v>
                </c:pt>
                <c:pt idx="55">
                  <c:v>Frederikssund</c:v>
                </c:pt>
                <c:pt idx="56">
                  <c:v>Ringsted</c:v>
                </c:pt>
                <c:pt idx="57">
                  <c:v>Brøndby</c:v>
                </c:pt>
                <c:pt idx="58">
                  <c:v>Hørsholm</c:v>
                </c:pt>
              </c:strCache>
            </c:strRef>
          </c:cat>
          <c:val>
            <c:numRef>
              <c:f>'KKR Nord'!$B$2:$B$60</c:f>
              <c:numCache>
                <c:formatCode>0.000</c:formatCode>
                <c:ptCount val="59"/>
                <c:pt idx="0">
                  <c:v>0.17461148943600488</c:v>
                </c:pt>
                <c:pt idx="1">
                  <c:v>0.21514629948364888</c:v>
                </c:pt>
                <c:pt idx="2">
                  <c:v>0.23340627279358134</c:v>
                </c:pt>
                <c:pt idx="3">
                  <c:v>0.23483365949119372</c:v>
                </c:pt>
                <c:pt idx="4">
                  <c:v>0.23762376237623761</c:v>
                </c:pt>
                <c:pt idx="5">
                  <c:v>0.24578747576262391</c:v>
                </c:pt>
                <c:pt idx="6">
                  <c:v>0.27251669164736342</c:v>
                </c:pt>
                <c:pt idx="7">
                  <c:v>0.30397446614484386</c:v>
                </c:pt>
                <c:pt idx="8">
                  <c:v>0.3096797027074854</c:v>
                </c:pt>
                <c:pt idx="9">
                  <c:v>0.31226146693498025</c:v>
                </c:pt>
                <c:pt idx="10">
                  <c:v>0.31979533098816759</c:v>
                </c:pt>
                <c:pt idx="11">
                  <c:v>0.32543792625293599</c:v>
                </c:pt>
                <c:pt idx="12">
                  <c:v>0.3311532411623479</c:v>
                </c:pt>
                <c:pt idx="13">
                  <c:v>0.34124840039812315</c:v>
                </c:pt>
                <c:pt idx="14">
                  <c:v>0.34315519765739383</c:v>
                </c:pt>
                <c:pt idx="15">
                  <c:v>0.34432525493312144</c:v>
                </c:pt>
                <c:pt idx="16">
                  <c:v>0.3577177606868181</c:v>
                </c:pt>
                <c:pt idx="17">
                  <c:v>0.36473055530227044</c:v>
                </c:pt>
                <c:pt idx="18">
                  <c:v>0.3783920141266352</c:v>
                </c:pt>
                <c:pt idx="19">
                  <c:v>0.40476465826298136</c:v>
                </c:pt>
                <c:pt idx="20">
                  <c:v>0.40933278755628327</c:v>
                </c:pt>
                <c:pt idx="21">
                  <c:v>0.41561320264607071</c:v>
                </c:pt>
                <c:pt idx="22">
                  <c:v>0.42731390479446202</c:v>
                </c:pt>
                <c:pt idx="23">
                  <c:v>0.43563493792202135</c:v>
                </c:pt>
                <c:pt idx="24">
                  <c:v>0.43570986309537457</c:v>
                </c:pt>
                <c:pt idx="25">
                  <c:v>0.44144794927361747</c:v>
                </c:pt>
                <c:pt idx="26">
                  <c:v>0.47021482940018222</c:v>
                </c:pt>
                <c:pt idx="27">
                  <c:v>0.49156152711781093</c:v>
                </c:pt>
                <c:pt idx="28">
                  <c:v>0.50071978469049261</c:v>
                </c:pt>
                <c:pt idx="29">
                  <c:v>0.51003570249917496</c:v>
                </c:pt>
                <c:pt idx="30">
                  <c:v>0.54182187605824583</c:v>
                </c:pt>
                <c:pt idx="31">
                  <c:v>0.54416313437965402</c:v>
                </c:pt>
                <c:pt idx="32">
                  <c:v>0.54907702766302358</c:v>
                </c:pt>
                <c:pt idx="33">
                  <c:v>0.55033529687531846</c:v>
                </c:pt>
                <c:pt idx="34">
                  <c:v>0.55108563870825522</c:v>
                </c:pt>
                <c:pt idx="35">
                  <c:v>0.55282215711205707</c:v>
                </c:pt>
                <c:pt idx="36">
                  <c:v>0.5631936392247805</c:v>
                </c:pt>
                <c:pt idx="37">
                  <c:v>0.56482158282942385</c:v>
                </c:pt>
                <c:pt idx="38">
                  <c:v>0.56967572304995617</c:v>
                </c:pt>
                <c:pt idx="39">
                  <c:v>0.57392926321830839</c:v>
                </c:pt>
                <c:pt idx="40">
                  <c:v>0.59203934784588763</c:v>
                </c:pt>
                <c:pt idx="41">
                  <c:v>0.60560618295074398</c:v>
                </c:pt>
                <c:pt idx="42">
                  <c:v>0.61291843470061291</c:v>
                </c:pt>
                <c:pt idx="43">
                  <c:v>0.61587591240875916</c:v>
                </c:pt>
                <c:pt idx="44">
                  <c:v>0.62774639045825487</c:v>
                </c:pt>
                <c:pt idx="45">
                  <c:v>0.62982729472602517</c:v>
                </c:pt>
                <c:pt idx="46">
                  <c:v>0.63662407348460737</c:v>
                </c:pt>
                <c:pt idx="47">
                  <c:v>0.63690886895600018</c:v>
                </c:pt>
                <c:pt idx="48">
                  <c:v>0.65324206878923008</c:v>
                </c:pt>
                <c:pt idx="49">
                  <c:v>0.6574229022232847</c:v>
                </c:pt>
                <c:pt idx="50">
                  <c:v>0.65792565440105266</c:v>
                </c:pt>
                <c:pt idx="51">
                  <c:v>0.66513930973320523</c:v>
                </c:pt>
                <c:pt idx="52">
                  <c:v>0.66774247398586617</c:v>
                </c:pt>
                <c:pt idx="53">
                  <c:v>0.74682598954443613</c:v>
                </c:pt>
                <c:pt idx="54">
                  <c:v>0.8070339379008622</c:v>
                </c:pt>
                <c:pt idx="55">
                  <c:v>0.80986563592858463</c:v>
                </c:pt>
                <c:pt idx="56">
                  <c:v>0.83970477747823402</c:v>
                </c:pt>
                <c:pt idx="57">
                  <c:v>1.001088139281828</c:v>
                </c:pt>
                <c:pt idx="58">
                  <c:v>1.0588413250642867</c:v>
                </c:pt>
              </c:numCache>
            </c:numRef>
          </c:val>
          <c:extLst>
            <c:ext xmlns:c16="http://schemas.microsoft.com/office/drawing/2014/chart" uri="{C3380CC4-5D6E-409C-BE32-E72D297353CC}">
              <c16:uniqueId val="{00000000-10A3-4473-8A4B-B12F95604B23}"/>
            </c:ext>
          </c:extLst>
        </c:ser>
        <c:ser>
          <c:idx val="1"/>
          <c:order val="1"/>
          <c:tx>
            <c:strRef>
              <c:f>'KKR Nord'!$C$1</c:f>
              <c:strCache>
                <c:ptCount val="1"/>
                <c:pt idx="0">
                  <c:v>Kommune2</c:v>
                </c:pt>
              </c:strCache>
            </c:strRef>
          </c:tx>
          <c:spPr>
            <a:solidFill>
              <a:schemeClr val="accent2"/>
            </a:solidFill>
            <a:ln>
              <a:noFill/>
            </a:ln>
            <a:effectLst/>
          </c:spPr>
          <c:invertIfNegative val="0"/>
          <c:dLbls>
            <c:spPr>
              <a:noFill/>
              <a:ln>
                <a:noFill/>
              </a:ln>
              <a:effectLst/>
            </c:spPr>
            <c:txPr>
              <a:bodyPr rot="-5400000" spcFirstLastPara="1" vertOverflow="ellipsis" wrap="square" anchor="ctr" anchorCtr="1"/>
              <a:lstStyle/>
              <a:p>
                <a:pPr>
                  <a:defRPr sz="900" b="0" i="0" u="none" strike="noStrike" kern="1200" baseline="0">
                    <a:solidFill>
                      <a:schemeClr val="tx1">
                        <a:lumMod val="75000"/>
                        <a:lumOff val="25000"/>
                      </a:schemeClr>
                    </a:solidFill>
                    <a:latin typeface="Spartan Office" pitchFamily="2" charset="0"/>
                    <a:ea typeface="+mn-ea"/>
                    <a:cs typeface="+mn-cs"/>
                  </a:defRPr>
                </a:pPr>
                <a:endParaRPr lang="da-DK"/>
              </a:p>
            </c:txPr>
            <c:showLegendKey val="0"/>
            <c:showVal val="0"/>
            <c:showCatName val="1"/>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'KKR Nord'!$A$2:$A$60</c:f>
              <c:strCache>
                <c:ptCount val="59"/>
                <c:pt idx="0">
                  <c:v>Morsø</c:v>
                </c:pt>
                <c:pt idx="1">
                  <c:v>Stevns</c:v>
                </c:pt>
                <c:pt idx="2">
                  <c:v>Odense</c:v>
                </c:pt>
                <c:pt idx="3">
                  <c:v>Ikast-Brande</c:v>
                </c:pt>
                <c:pt idx="4">
                  <c:v>Thisted</c:v>
                </c:pt>
                <c:pt idx="5">
                  <c:v>Aalborg</c:v>
                </c:pt>
                <c:pt idx="6">
                  <c:v>Næstved</c:v>
                </c:pt>
                <c:pt idx="7">
                  <c:v>Vordingborg</c:v>
                </c:pt>
                <c:pt idx="8">
                  <c:v>Faxe</c:v>
                </c:pt>
                <c:pt idx="9">
                  <c:v>Kalundborg</c:v>
                </c:pt>
                <c:pt idx="10">
                  <c:v>Nyborg</c:v>
                </c:pt>
                <c:pt idx="11">
                  <c:v>Esbjerg</c:v>
                </c:pt>
                <c:pt idx="12">
                  <c:v>Assens</c:v>
                </c:pt>
                <c:pt idx="13">
                  <c:v>Holstebro</c:v>
                </c:pt>
                <c:pt idx="14">
                  <c:v>Gladsaxe</c:v>
                </c:pt>
                <c:pt idx="15">
                  <c:v>Skanderborg</c:v>
                </c:pt>
                <c:pt idx="16">
                  <c:v>Lemvig</c:v>
                </c:pt>
                <c:pt idx="17">
                  <c:v>Haderslev</c:v>
                </c:pt>
                <c:pt idx="18">
                  <c:v>Roskilde</c:v>
                </c:pt>
                <c:pt idx="19">
                  <c:v>Aabenraa</c:v>
                </c:pt>
                <c:pt idx="20">
                  <c:v>Varde</c:v>
                </c:pt>
                <c:pt idx="21">
                  <c:v>Favrskov</c:v>
                </c:pt>
                <c:pt idx="22">
                  <c:v>Middelfart</c:v>
                </c:pt>
                <c:pt idx="23">
                  <c:v>Odsherred</c:v>
                </c:pt>
                <c:pt idx="24">
                  <c:v>Sønderborg</c:v>
                </c:pt>
                <c:pt idx="25">
                  <c:v>Mariagerfjord</c:v>
                </c:pt>
                <c:pt idx="26">
                  <c:v>Frederikshavn</c:v>
                </c:pt>
                <c:pt idx="27">
                  <c:v>Halsnæs</c:v>
                </c:pt>
                <c:pt idx="28">
                  <c:v>Fredericia</c:v>
                </c:pt>
                <c:pt idx="29">
                  <c:v>Hillerød</c:v>
                </c:pt>
                <c:pt idx="30">
                  <c:v>Allerød</c:v>
                </c:pt>
                <c:pt idx="31">
                  <c:v>Svendborg</c:v>
                </c:pt>
                <c:pt idx="32">
                  <c:v>Køge</c:v>
                </c:pt>
                <c:pt idx="33">
                  <c:v>Slagelse</c:v>
                </c:pt>
                <c:pt idx="34">
                  <c:v>Sorø</c:v>
                </c:pt>
                <c:pt idx="35">
                  <c:v>Lyngby-Taarbæk</c:v>
                </c:pt>
                <c:pt idx="36">
                  <c:v>Ballerup</c:v>
                </c:pt>
                <c:pt idx="37">
                  <c:v>Faaborg-Midtfyn</c:v>
                </c:pt>
                <c:pt idx="38">
                  <c:v>Lolland</c:v>
                </c:pt>
                <c:pt idx="39">
                  <c:v>Solrød</c:v>
                </c:pt>
                <c:pt idx="40">
                  <c:v>Norddjurs</c:v>
                </c:pt>
                <c:pt idx="41">
                  <c:v>Høje-Taastrup</c:v>
                </c:pt>
                <c:pt idx="42">
                  <c:v>Vesthimmerlands</c:v>
                </c:pt>
                <c:pt idx="43">
                  <c:v>Gentofte</c:v>
                </c:pt>
                <c:pt idx="44">
                  <c:v>Ærø</c:v>
                </c:pt>
                <c:pt idx="45">
                  <c:v>Greve</c:v>
                </c:pt>
                <c:pt idx="46">
                  <c:v>Jammerbugt</c:v>
                </c:pt>
                <c:pt idx="47">
                  <c:v>Hjørring</c:v>
                </c:pt>
                <c:pt idx="48">
                  <c:v>Guldborgsund</c:v>
                </c:pt>
                <c:pt idx="49">
                  <c:v>Lejre</c:v>
                </c:pt>
                <c:pt idx="50">
                  <c:v>Brønderslev</c:v>
                </c:pt>
                <c:pt idx="51">
                  <c:v>Odder</c:v>
                </c:pt>
                <c:pt idx="52">
                  <c:v>Rebild</c:v>
                </c:pt>
                <c:pt idx="53">
                  <c:v>Langeland</c:v>
                </c:pt>
                <c:pt idx="54">
                  <c:v>Furesø</c:v>
                </c:pt>
                <c:pt idx="55">
                  <c:v>Frederikssund</c:v>
                </c:pt>
                <c:pt idx="56">
                  <c:v>Ringsted</c:v>
                </c:pt>
                <c:pt idx="57">
                  <c:v>Brøndby</c:v>
                </c:pt>
                <c:pt idx="58">
                  <c:v>Hørsholm</c:v>
                </c:pt>
              </c:strCache>
            </c:strRef>
          </c:cat>
          <c:val>
            <c:numRef>
              <c:f>'KKR Nord'!$C$2:$C$60</c:f>
              <c:numCache>
                <c:formatCode>General</c:formatCode>
                <c:ptCount val="59"/>
                <c:pt idx="0" formatCode="0.000">
                  <c:v>0.17461148943600488</c:v>
                </c:pt>
                <c:pt idx="4" formatCode="0.000">
                  <c:v>0.23762376237623761</c:v>
                </c:pt>
                <c:pt idx="5" formatCode="0.000">
                  <c:v>0.24578747576262391</c:v>
                </c:pt>
                <c:pt idx="25" formatCode="0.000">
                  <c:v>0.44144794927361747</c:v>
                </c:pt>
                <c:pt idx="26" formatCode="0.000">
                  <c:v>0.47021482940018222</c:v>
                </c:pt>
                <c:pt idx="42" formatCode="0.000">
                  <c:v>0.61291843470061291</c:v>
                </c:pt>
                <c:pt idx="46" formatCode="0.000">
                  <c:v>0.63662407348460737</c:v>
                </c:pt>
                <c:pt idx="47" formatCode="0.000">
                  <c:v>0.63690886895600018</c:v>
                </c:pt>
                <c:pt idx="50" formatCode="0.000">
                  <c:v>0.65792565440105266</c:v>
                </c:pt>
                <c:pt idx="52" formatCode="0.000">
                  <c:v>0.66774247398586617</c:v>
                </c:pt>
              </c:numCache>
            </c:numRef>
          </c:val>
          <c:extLst>
            <c:ext xmlns:c16="http://schemas.microsoft.com/office/drawing/2014/chart" uri="{C3380CC4-5D6E-409C-BE32-E72D297353CC}">
              <c16:uniqueId val="{00000001-10A3-4473-8A4B-B12F95604B23}"/>
            </c:ext>
          </c:extLst>
        </c:ser>
        <c:dLbls>
          <c:showLegendKey val="0"/>
          <c:showVal val="0"/>
          <c:showCatName val="0"/>
          <c:showSerName val="0"/>
          <c:showPercent val="0"/>
          <c:showBubbleSize val="0"/>
        </c:dLbls>
        <c:gapWidth val="50"/>
        <c:overlap val="100"/>
        <c:axId val="2083820576"/>
        <c:axId val="2083828736"/>
      </c:barChart>
      <c:catAx>
        <c:axId val="2083820576"/>
        <c:scaling>
          <c:orientation val="minMax"/>
        </c:scaling>
        <c:delete val="1"/>
        <c:axPos val="b"/>
        <c:numFmt formatCode="General" sourceLinked="1"/>
        <c:majorTickMark val="none"/>
        <c:minorTickMark val="none"/>
        <c:tickLblPos val="nextTo"/>
        <c:crossAx val="2083828736"/>
        <c:crosses val="autoZero"/>
        <c:auto val="1"/>
        <c:lblAlgn val="ctr"/>
        <c:lblOffset val="100"/>
        <c:noMultiLvlLbl val="0"/>
      </c:catAx>
      <c:valAx>
        <c:axId val="208382873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Spartan Office" pitchFamily="2" charset="0"/>
                <a:ea typeface="+mn-ea"/>
                <a:cs typeface="+mn-cs"/>
              </a:defRPr>
            </a:pPr>
            <a:endParaRPr lang="da-DK"/>
          </a:p>
        </c:txPr>
        <c:crossAx val="2083820576"/>
        <c:crosses val="autoZero"/>
        <c:crossBetween val="between"/>
      </c:valAx>
      <c:spPr>
        <a:solidFill>
          <a:schemeClr val="bg1"/>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2"/>
    </a:solidFill>
    <a:ln w="9525" cap="flat" cmpd="sng" algn="ctr">
      <a:solidFill>
        <a:schemeClr val="tx1">
          <a:lumMod val="15000"/>
          <a:lumOff val="85000"/>
        </a:schemeClr>
      </a:solidFill>
      <a:round/>
    </a:ln>
    <a:effectLst/>
  </c:spPr>
  <c:txPr>
    <a:bodyPr/>
    <a:lstStyle/>
    <a:p>
      <a:pPr>
        <a:defRPr>
          <a:latin typeface="Spartan Office" pitchFamily="2" charset="0"/>
        </a:defRPr>
      </a:pPr>
      <a:endParaRPr lang="da-DK"/>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pivotSource>
    <c:name>[PecuniaExcelTemplates_2.xlsx]Aktive!Pivottabel1</c:name>
    <c:fmtId val="-1"/>
  </c:pivotSource>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da-DK" sz="1400" b="0" i="0" baseline="0">
                <a:effectLst/>
              </a:rPr>
              <a:t>Figur 12: Opholdstid på forsorgshjem (aktive indsatser, oktober 2023)</a:t>
            </a: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da-DK"/>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Aktive!$B$7</c:f>
              <c:strCache>
                <c:ptCount val="1"/>
                <c:pt idx="0">
                  <c:v>Total</c:v>
                </c:pt>
              </c:strCache>
            </c:strRef>
          </c:tx>
          <c:spPr>
            <a:solidFill>
              <a:schemeClr val="accent1"/>
            </a:solidFill>
            <a:ln>
              <a:noFill/>
            </a:ln>
            <a:effectLst/>
          </c:spPr>
          <c:invertIfNegative val="0"/>
          <c:cat>
            <c:strRef>
              <c:f>Aktive!$A$8:$A$14</c:f>
              <c:strCache>
                <c:ptCount val="6"/>
                <c:pt idx="0">
                  <c:v>0-120 dage</c:v>
                </c:pt>
                <c:pt idx="1">
                  <c:v>120-240 dage</c:v>
                </c:pt>
                <c:pt idx="2">
                  <c:v>240-360 dage</c:v>
                </c:pt>
                <c:pt idx="3">
                  <c:v>360-480 dage</c:v>
                </c:pt>
                <c:pt idx="4">
                  <c:v>480-600 dage</c:v>
                </c:pt>
                <c:pt idx="5">
                  <c:v>Over 720 dage</c:v>
                </c:pt>
              </c:strCache>
            </c:strRef>
          </c:cat>
          <c:val>
            <c:numRef>
              <c:f>Aktive!$B$8:$B$14</c:f>
              <c:numCache>
                <c:formatCode>General</c:formatCode>
                <c:ptCount val="6"/>
                <c:pt idx="0">
                  <c:v>9</c:v>
                </c:pt>
                <c:pt idx="1">
                  <c:v>7</c:v>
                </c:pt>
                <c:pt idx="2">
                  <c:v>4</c:v>
                </c:pt>
                <c:pt idx="3">
                  <c:v>5</c:v>
                </c:pt>
                <c:pt idx="4">
                  <c:v>3</c:v>
                </c:pt>
                <c:pt idx="5">
                  <c:v>3</c:v>
                </c:pt>
              </c:numCache>
            </c:numRef>
          </c:val>
          <c:extLst>
            <c:ext xmlns:c16="http://schemas.microsoft.com/office/drawing/2014/chart" uri="{C3380CC4-5D6E-409C-BE32-E72D297353CC}">
              <c16:uniqueId val="{00000000-11AF-4B9F-81B7-752E98EE88F0}"/>
            </c:ext>
          </c:extLst>
        </c:ser>
        <c:dLbls>
          <c:showLegendKey val="0"/>
          <c:showVal val="0"/>
          <c:showCatName val="0"/>
          <c:showSerName val="0"/>
          <c:showPercent val="0"/>
          <c:showBubbleSize val="0"/>
        </c:dLbls>
        <c:gapWidth val="219"/>
        <c:overlap val="-27"/>
        <c:axId val="809623744"/>
        <c:axId val="809640800"/>
      </c:barChart>
      <c:catAx>
        <c:axId val="809623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809640800"/>
        <c:crosses val="autoZero"/>
        <c:auto val="1"/>
        <c:lblAlgn val="ctr"/>
        <c:lblOffset val="100"/>
        <c:noMultiLvlLbl val="0"/>
      </c:catAx>
      <c:valAx>
        <c:axId val="809640800"/>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da-DK"/>
                  <a:t>Antal borgere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a-DK"/>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8096237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2"/>
    </a:solidFill>
    <a:ln w="9525" cap="flat" cmpd="sng" algn="ctr">
      <a:solidFill>
        <a:schemeClr val="tx1">
          <a:lumMod val="15000"/>
          <a:lumOff val="85000"/>
        </a:schemeClr>
      </a:solidFill>
      <a:round/>
    </a:ln>
    <a:effectLst/>
  </c:spPr>
  <c:txPr>
    <a:bodyPr/>
    <a:lstStyle/>
    <a:p>
      <a:pPr>
        <a:defRPr/>
      </a:pPr>
      <a:endParaRPr lang="da-DK"/>
    </a:p>
  </c:txPr>
  <c:externalData r:id="rId3">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'KKR Nord'!$E$1</c:f>
          <c:strCache>
            <c:ptCount val="1"/>
            <c:pt idx="0">
              <c:v>Antal særligt dyre enkeltsager pr. 1.000 indbyggere mellem 18-66 år</c:v>
            </c:pt>
          </c:strCache>
        </c:strRef>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Spartan Office" pitchFamily="2" charset="0"/>
              <a:ea typeface="+mn-ea"/>
              <a:cs typeface="+mn-cs"/>
            </a:defRPr>
          </a:pPr>
          <a:endParaRPr lang="da-DK"/>
        </a:p>
      </c:txPr>
    </c:title>
    <c:autoTitleDeleted val="0"/>
    <c:plotArea>
      <c:layout/>
      <c:barChart>
        <c:barDir val="col"/>
        <c:grouping val="clustered"/>
        <c:varyColors val="0"/>
        <c:ser>
          <c:idx val="0"/>
          <c:order val="0"/>
          <c:tx>
            <c:strRef>
              <c:f>'KKR Nord'!$B$1</c:f>
              <c:strCache>
                <c:ptCount val="1"/>
                <c:pt idx="0">
                  <c:v>Antal SDE pr. 1.000 18-66 årig</c:v>
                </c:pt>
              </c:strCache>
            </c:strRef>
          </c:tx>
          <c:spPr>
            <a:solidFill>
              <a:schemeClr val="accent1"/>
            </a:solidFill>
            <a:ln>
              <a:noFill/>
            </a:ln>
            <a:effectLst/>
          </c:spPr>
          <c:invertIfNegative val="0"/>
          <c:cat>
            <c:strRef>
              <c:f>'KKR Nord'!$A$2:$A$60</c:f>
              <c:strCache>
                <c:ptCount val="59"/>
                <c:pt idx="0">
                  <c:v>Morsø</c:v>
                </c:pt>
                <c:pt idx="1">
                  <c:v>Stevns</c:v>
                </c:pt>
                <c:pt idx="2">
                  <c:v>Odense</c:v>
                </c:pt>
                <c:pt idx="3">
                  <c:v>Ikast-Brande</c:v>
                </c:pt>
                <c:pt idx="4">
                  <c:v>Thisted</c:v>
                </c:pt>
                <c:pt idx="5">
                  <c:v>Aalborg</c:v>
                </c:pt>
                <c:pt idx="6">
                  <c:v>Næstved</c:v>
                </c:pt>
                <c:pt idx="7">
                  <c:v>Vordingborg</c:v>
                </c:pt>
                <c:pt idx="8">
                  <c:v>Faxe</c:v>
                </c:pt>
                <c:pt idx="9">
                  <c:v>Kalundborg</c:v>
                </c:pt>
                <c:pt idx="10">
                  <c:v>Nyborg</c:v>
                </c:pt>
                <c:pt idx="11">
                  <c:v>Esbjerg</c:v>
                </c:pt>
                <c:pt idx="12">
                  <c:v>Assens</c:v>
                </c:pt>
                <c:pt idx="13">
                  <c:v>Holstebro</c:v>
                </c:pt>
                <c:pt idx="14">
                  <c:v>Gladsaxe</c:v>
                </c:pt>
                <c:pt idx="15">
                  <c:v>Skanderborg</c:v>
                </c:pt>
                <c:pt idx="16">
                  <c:v>Lemvig</c:v>
                </c:pt>
                <c:pt idx="17">
                  <c:v>Haderslev</c:v>
                </c:pt>
                <c:pt idx="18">
                  <c:v>Roskilde</c:v>
                </c:pt>
                <c:pt idx="19">
                  <c:v>Aabenraa</c:v>
                </c:pt>
                <c:pt idx="20">
                  <c:v>Varde</c:v>
                </c:pt>
                <c:pt idx="21">
                  <c:v>Favrskov</c:v>
                </c:pt>
                <c:pt idx="22">
                  <c:v>Middelfart</c:v>
                </c:pt>
                <c:pt idx="23">
                  <c:v>Odsherred</c:v>
                </c:pt>
                <c:pt idx="24">
                  <c:v>Sønderborg</c:v>
                </c:pt>
                <c:pt idx="25">
                  <c:v>Mariagerfjord</c:v>
                </c:pt>
                <c:pt idx="26">
                  <c:v>Frederikshavn</c:v>
                </c:pt>
                <c:pt idx="27">
                  <c:v>Halsnæs</c:v>
                </c:pt>
                <c:pt idx="28">
                  <c:v>Fredericia</c:v>
                </c:pt>
                <c:pt idx="29">
                  <c:v>Hillerød</c:v>
                </c:pt>
                <c:pt idx="30">
                  <c:v>Allerød</c:v>
                </c:pt>
                <c:pt idx="31">
                  <c:v>Svendborg</c:v>
                </c:pt>
                <c:pt idx="32">
                  <c:v>Køge</c:v>
                </c:pt>
                <c:pt idx="33">
                  <c:v>Slagelse</c:v>
                </c:pt>
                <c:pt idx="34">
                  <c:v>Sorø</c:v>
                </c:pt>
                <c:pt idx="35">
                  <c:v>Lyngby-Taarbæk</c:v>
                </c:pt>
                <c:pt idx="36">
                  <c:v>Ballerup</c:v>
                </c:pt>
                <c:pt idx="37">
                  <c:v>Faaborg-Midtfyn</c:v>
                </c:pt>
                <c:pt idx="38">
                  <c:v>Lolland</c:v>
                </c:pt>
                <c:pt idx="39">
                  <c:v>Solrød</c:v>
                </c:pt>
                <c:pt idx="40">
                  <c:v>Norddjurs</c:v>
                </c:pt>
                <c:pt idx="41">
                  <c:v>Høje-Taastrup</c:v>
                </c:pt>
                <c:pt idx="42">
                  <c:v>Vesthimmerlands</c:v>
                </c:pt>
                <c:pt idx="43">
                  <c:v>Gentofte</c:v>
                </c:pt>
                <c:pt idx="44">
                  <c:v>Ærø</c:v>
                </c:pt>
                <c:pt idx="45">
                  <c:v>Greve</c:v>
                </c:pt>
                <c:pt idx="46">
                  <c:v>Jammerbugt</c:v>
                </c:pt>
                <c:pt idx="47">
                  <c:v>Hjørring</c:v>
                </c:pt>
                <c:pt idx="48">
                  <c:v>Guldborgsund</c:v>
                </c:pt>
                <c:pt idx="49">
                  <c:v>Lejre</c:v>
                </c:pt>
                <c:pt idx="50">
                  <c:v>Brønderslev</c:v>
                </c:pt>
                <c:pt idx="51">
                  <c:v>Odder</c:v>
                </c:pt>
                <c:pt idx="52">
                  <c:v>Rebild</c:v>
                </c:pt>
                <c:pt idx="53">
                  <c:v>Langeland</c:v>
                </c:pt>
                <c:pt idx="54">
                  <c:v>Furesø</c:v>
                </c:pt>
                <c:pt idx="55">
                  <c:v>Frederikssund</c:v>
                </c:pt>
                <c:pt idx="56">
                  <c:v>Ringsted</c:v>
                </c:pt>
                <c:pt idx="57">
                  <c:v>Brøndby</c:v>
                </c:pt>
                <c:pt idx="58">
                  <c:v>Hørsholm</c:v>
                </c:pt>
              </c:strCache>
            </c:strRef>
          </c:cat>
          <c:val>
            <c:numRef>
              <c:f>'KKR Nord'!$B$2:$B$60</c:f>
              <c:numCache>
                <c:formatCode>0.000</c:formatCode>
                <c:ptCount val="59"/>
                <c:pt idx="0">
                  <c:v>0.17461148943600488</c:v>
                </c:pt>
                <c:pt idx="1">
                  <c:v>0.21514629948364888</c:v>
                </c:pt>
                <c:pt idx="2">
                  <c:v>0.23340627279358134</c:v>
                </c:pt>
                <c:pt idx="3">
                  <c:v>0.23483365949119372</c:v>
                </c:pt>
                <c:pt idx="4">
                  <c:v>0.23762376237623761</c:v>
                </c:pt>
                <c:pt idx="5">
                  <c:v>0.24578747576262391</c:v>
                </c:pt>
                <c:pt idx="6">
                  <c:v>0.27251669164736342</c:v>
                </c:pt>
                <c:pt idx="7">
                  <c:v>0.30397446614484386</c:v>
                </c:pt>
                <c:pt idx="8">
                  <c:v>0.3096797027074854</c:v>
                </c:pt>
                <c:pt idx="9">
                  <c:v>0.31226146693498025</c:v>
                </c:pt>
                <c:pt idx="10">
                  <c:v>0.31979533098816759</c:v>
                </c:pt>
                <c:pt idx="11">
                  <c:v>0.32543792625293599</c:v>
                </c:pt>
                <c:pt idx="12">
                  <c:v>0.3311532411623479</c:v>
                </c:pt>
                <c:pt idx="13">
                  <c:v>0.34124840039812315</c:v>
                </c:pt>
                <c:pt idx="14">
                  <c:v>0.34315519765739383</c:v>
                </c:pt>
                <c:pt idx="15">
                  <c:v>0.34432525493312144</c:v>
                </c:pt>
                <c:pt idx="16">
                  <c:v>0.3577177606868181</c:v>
                </c:pt>
                <c:pt idx="17">
                  <c:v>0.36473055530227044</c:v>
                </c:pt>
                <c:pt idx="18">
                  <c:v>0.3783920141266352</c:v>
                </c:pt>
                <c:pt idx="19">
                  <c:v>0.40476465826298136</c:v>
                </c:pt>
                <c:pt idx="20">
                  <c:v>0.40933278755628327</c:v>
                </c:pt>
                <c:pt idx="21">
                  <c:v>0.41561320264607071</c:v>
                </c:pt>
                <c:pt idx="22">
                  <c:v>0.42731390479446202</c:v>
                </c:pt>
                <c:pt idx="23">
                  <c:v>0.43563493792202135</c:v>
                </c:pt>
                <c:pt idx="24">
                  <c:v>0.43570986309537457</c:v>
                </c:pt>
                <c:pt idx="25">
                  <c:v>0.44144794927361747</c:v>
                </c:pt>
                <c:pt idx="26">
                  <c:v>0.47021482940018222</c:v>
                </c:pt>
                <c:pt idx="27">
                  <c:v>0.49156152711781093</c:v>
                </c:pt>
                <c:pt idx="28">
                  <c:v>0.50071978469049261</c:v>
                </c:pt>
                <c:pt idx="29">
                  <c:v>0.51003570249917496</c:v>
                </c:pt>
                <c:pt idx="30">
                  <c:v>0.54182187605824583</c:v>
                </c:pt>
                <c:pt idx="31">
                  <c:v>0.54416313437965402</c:v>
                </c:pt>
                <c:pt idx="32">
                  <c:v>0.54907702766302358</c:v>
                </c:pt>
                <c:pt idx="33">
                  <c:v>0.55033529687531846</c:v>
                </c:pt>
                <c:pt idx="34">
                  <c:v>0.55108563870825522</c:v>
                </c:pt>
                <c:pt idx="35">
                  <c:v>0.55282215711205707</c:v>
                </c:pt>
                <c:pt idx="36">
                  <c:v>0.5631936392247805</c:v>
                </c:pt>
                <c:pt idx="37">
                  <c:v>0.56482158282942385</c:v>
                </c:pt>
                <c:pt idx="38">
                  <c:v>0.56967572304995617</c:v>
                </c:pt>
                <c:pt idx="39">
                  <c:v>0.57392926321830839</c:v>
                </c:pt>
                <c:pt idx="40">
                  <c:v>0.59203934784588763</c:v>
                </c:pt>
                <c:pt idx="41">
                  <c:v>0.60560618295074398</c:v>
                </c:pt>
                <c:pt idx="42">
                  <c:v>0.61291843470061291</c:v>
                </c:pt>
                <c:pt idx="43">
                  <c:v>0.61587591240875916</c:v>
                </c:pt>
                <c:pt idx="44">
                  <c:v>0.62774639045825487</c:v>
                </c:pt>
                <c:pt idx="45">
                  <c:v>0.62982729472602517</c:v>
                </c:pt>
                <c:pt idx="46">
                  <c:v>0.63662407348460737</c:v>
                </c:pt>
                <c:pt idx="47">
                  <c:v>0.63690886895600018</c:v>
                </c:pt>
                <c:pt idx="48">
                  <c:v>0.65324206878923008</c:v>
                </c:pt>
                <c:pt idx="49">
                  <c:v>0.6574229022232847</c:v>
                </c:pt>
                <c:pt idx="50">
                  <c:v>0.65792565440105266</c:v>
                </c:pt>
                <c:pt idx="51">
                  <c:v>0.66513930973320523</c:v>
                </c:pt>
                <c:pt idx="52">
                  <c:v>0.66774247398586617</c:v>
                </c:pt>
                <c:pt idx="53">
                  <c:v>0.74682598954443613</c:v>
                </c:pt>
                <c:pt idx="54">
                  <c:v>0.8070339379008622</c:v>
                </c:pt>
                <c:pt idx="55">
                  <c:v>0.80986563592858463</c:v>
                </c:pt>
                <c:pt idx="56">
                  <c:v>0.83970477747823402</c:v>
                </c:pt>
                <c:pt idx="57">
                  <c:v>1.001088139281828</c:v>
                </c:pt>
                <c:pt idx="58">
                  <c:v>1.0588413250642867</c:v>
                </c:pt>
              </c:numCache>
            </c:numRef>
          </c:val>
          <c:extLst>
            <c:ext xmlns:c16="http://schemas.microsoft.com/office/drawing/2014/chart" uri="{C3380CC4-5D6E-409C-BE32-E72D297353CC}">
              <c16:uniqueId val="{00000000-10A3-4473-8A4B-B12F95604B23}"/>
            </c:ext>
          </c:extLst>
        </c:ser>
        <c:ser>
          <c:idx val="1"/>
          <c:order val="1"/>
          <c:tx>
            <c:strRef>
              <c:f>'KKR Nord'!$C$1</c:f>
              <c:strCache>
                <c:ptCount val="1"/>
                <c:pt idx="0">
                  <c:v>Kommune2</c:v>
                </c:pt>
              </c:strCache>
            </c:strRef>
          </c:tx>
          <c:spPr>
            <a:solidFill>
              <a:schemeClr val="accent2"/>
            </a:solidFill>
            <a:ln>
              <a:noFill/>
            </a:ln>
            <a:effectLst/>
          </c:spPr>
          <c:invertIfNegative val="0"/>
          <c:dLbls>
            <c:spPr>
              <a:noFill/>
              <a:ln>
                <a:noFill/>
              </a:ln>
              <a:effectLst/>
            </c:spPr>
            <c:txPr>
              <a:bodyPr rot="-5400000" spcFirstLastPara="1" vertOverflow="ellipsis" wrap="square" anchor="ctr" anchorCtr="1"/>
              <a:lstStyle/>
              <a:p>
                <a:pPr>
                  <a:defRPr sz="900" b="0" i="0" u="none" strike="noStrike" kern="1200" baseline="0">
                    <a:solidFill>
                      <a:schemeClr val="tx1">
                        <a:lumMod val="75000"/>
                        <a:lumOff val="25000"/>
                      </a:schemeClr>
                    </a:solidFill>
                    <a:latin typeface="Spartan Office" pitchFamily="2" charset="0"/>
                    <a:ea typeface="+mn-ea"/>
                    <a:cs typeface="+mn-cs"/>
                  </a:defRPr>
                </a:pPr>
                <a:endParaRPr lang="da-DK"/>
              </a:p>
            </c:txPr>
            <c:showLegendKey val="0"/>
            <c:showVal val="0"/>
            <c:showCatName val="1"/>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'KKR Nord'!$A$2:$A$60</c:f>
              <c:strCache>
                <c:ptCount val="59"/>
                <c:pt idx="0">
                  <c:v>Morsø</c:v>
                </c:pt>
                <c:pt idx="1">
                  <c:v>Stevns</c:v>
                </c:pt>
                <c:pt idx="2">
                  <c:v>Odense</c:v>
                </c:pt>
                <c:pt idx="3">
                  <c:v>Ikast-Brande</c:v>
                </c:pt>
                <c:pt idx="4">
                  <c:v>Thisted</c:v>
                </c:pt>
                <c:pt idx="5">
                  <c:v>Aalborg</c:v>
                </c:pt>
                <c:pt idx="6">
                  <c:v>Næstved</c:v>
                </c:pt>
                <c:pt idx="7">
                  <c:v>Vordingborg</c:v>
                </c:pt>
                <c:pt idx="8">
                  <c:v>Faxe</c:v>
                </c:pt>
                <c:pt idx="9">
                  <c:v>Kalundborg</c:v>
                </c:pt>
                <c:pt idx="10">
                  <c:v>Nyborg</c:v>
                </c:pt>
                <c:pt idx="11">
                  <c:v>Esbjerg</c:v>
                </c:pt>
                <c:pt idx="12">
                  <c:v>Assens</c:v>
                </c:pt>
                <c:pt idx="13">
                  <c:v>Holstebro</c:v>
                </c:pt>
                <c:pt idx="14">
                  <c:v>Gladsaxe</c:v>
                </c:pt>
                <c:pt idx="15">
                  <c:v>Skanderborg</c:v>
                </c:pt>
                <c:pt idx="16">
                  <c:v>Lemvig</c:v>
                </c:pt>
                <c:pt idx="17">
                  <c:v>Haderslev</c:v>
                </c:pt>
                <c:pt idx="18">
                  <c:v>Roskilde</c:v>
                </c:pt>
                <c:pt idx="19">
                  <c:v>Aabenraa</c:v>
                </c:pt>
                <c:pt idx="20">
                  <c:v>Varde</c:v>
                </c:pt>
                <c:pt idx="21">
                  <c:v>Favrskov</c:v>
                </c:pt>
                <c:pt idx="22">
                  <c:v>Middelfart</c:v>
                </c:pt>
                <c:pt idx="23">
                  <c:v>Odsherred</c:v>
                </c:pt>
                <c:pt idx="24">
                  <c:v>Sønderborg</c:v>
                </c:pt>
                <c:pt idx="25">
                  <c:v>Mariagerfjord</c:v>
                </c:pt>
                <c:pt idx="26">
                  <c:v>Frederikshavn</c:v>
                </c:pt>
                <c:pt idx="27">
                  <c:v>Halsnæs</c:v>
                </c:pt>
                <c:pt idx="28">
                  <c:v>Fredericia</c:v>
                </c:pt>
                <c:pt idx="29">
                  <c:v>Hillerød</c:v>
                </c:pt>
                <c:pt idx="30">
                  <c:v>Allerød</c:v>
                </c:pt>
                <c:pt idx="31">
                  <c:v>Svendborg</c:v>
                </c:pt>
                <c:pt idx="32">
                  <c:v>Køge</c:v>
                </c:pt>
                <c:pt idx="33">
                  <c:v>Slagelse</c:v>
                </c:pt>
                <c:pt idx="34">
                  <c:v>Sorø</c:v>
                </c:pt>
                <c:pt idx="35">
                  <c:v>Lyngby-Taarbæk</c:v>
                </c:pt>
                <c:pt idx="36">
                  <c:v>Ballerup</c:v>
                </c:pt>
                <c:pt idx="37">
                  <c:v>Faaborg-Midtfyn</c:v>
                </c:pt>
                <c:pt idx="38">
                  <c:v>Lolland</c:v>
                </c:pt>
                <c:pt idx="39">
                  <c:v>Solrød</c:v>
                </c:pt>
                <c:pt idx="40">
                  <c:v>Norddjurs</c:v>
                </c:pt>
                <c:pt idx="41">
                  <c:v>Høje-Taastrup</c:v>
                </c:pt>
                <c:pt idx="42">
                  <c:v>Vesthimmerlands</c:v>
                </c:pt>
                <c:pt idx="43">
                  <c:v>Gentofte</c:v>
                </c:pt>
                <c:pt idx="44">
                  <c:v>Ærø</c:v>
                </c:pt>
                <c:pt idx="45">
                  <c:v>Greve</c:v>
                </c:pt>
                <c:pt idx="46">
                  <c:v>Jammerbugt</c:v>
                </c:pt>
                <c:pt idx="47">
                  <c:v>Hjørring</c:v>
                </c:pt>
                <c:pt idx="48">
                  <c:v>Guldborgsund</c:v>
                </c:pt>
                <c:pt idx="49">
                  <c:v>Lejre</c:v>
                </c:pt>
                <c:pt idx="50">
                  <c:v>Brønderslev</c:v>
                </c:pt>
                <c:pt idx="51">
                  <c:v>Odder</c:v>
                </c:pt>
                <c:pt idx="52">
                  <c:v>Rebild</c:v>
                </c:pt>
                <c:pt idx="53">
                  <c:v>Langeland</c:v>
                </c:pt>
                <c:pt idx="54">
                  <c:v>Furesø</c:v>
                </c:pt>
                <c:pt idx="55">
                  <c:v>Frederikssund</c:v>
                </c:pt>
                <c:pt idx="56">
                  <c:v>Ringsted</c:v>
                </c:pt>
                <c:pt idx="57">
                  <c:v>Brøndby</c:v>
                </c:pt>
                <c:pt idx="58">
                  <c:v>Hørsholm</c:v>
                </c:pt>
              </c:strCache>
            </c:strRef>
          </c:cat>
          <c:val>
            <c:numRef>
              <c:f>'KKR Nord'!$C$2:$C$60</c:f>
              <c:numCache>
                <c:formatCode>General</c:formatCode>
                <c:ptCount val="59"/>
                <c:pt idx="0" formatCode="0.000">
                  <c:v>0.17461148943600488</c:v>
                </c:pt>
                <c:pt idx="4" formatCode="0.000">
                  <c:v>0.23762376237623761</c:v>
                </c:pt>
                <c:pt idx="5" formatCode="0.000">
                  <c:v>0.24578747576262391</c:v>
                </c:pt>
                <c:pt idx="25" formatCode="0.000">
                  <c:v>0.44144794927361747</c:v>
                </c:pt>
                <c:pt idx="26" formatCode="0.000">
                  <c:v>0.47021482940018222</c:v>
                </c:pt>
                <c:pt idx="42" formatCode="0.000">
                  <c:v>0.61291843470061291</c:v>
                </c:pt>
                <c:pt idx="46" formatCode="0.000">
                  <c:v>0.63662407348460737</c:v>
                </c:pt>
                <c:pt idx="47" formatCode="0.000">
                  <c:v>0.63690886895600018</c:v>
                </c:pt>
                <c:pt idx="50" formatCode="0.000">
                  <c:v>0.65792565440105266</c:v>
                </c:pt>
                <c:pt idx="52" formatCode="0.000">
                  <c:v>0.66774247398586617</c:v>
                </c:pt>
              </c:numCache>
            </c:numRef>
          </c:val>
          <c:extLst>
            <c:ext xmlns:c16="http://schemas.microsoft.com/office/drawing/2014/chart" uri="{C3380CC4-5D6E-409C-BE32-E72D297353CC}">
              <c16:uniqueId val="{00000001-10A3-4473-8A4B-B12F95604B23}"/>
            </c:ext>
          </c:extLst>
        </c:ser>
        <c:dLbls>
          <c:showLegendKey val="0"/>
          <c:showVal val="0"/>
          <c:showCatName val="0"/>
          <c:showSerName val="0"/>
          <c:showPercent val="0"/>
          <c:showBubbleSize val="0"/>
        </c:dLbls>
        <c:gapWidth val="50"/>
        <c:overlap val="100"/>
        <c:axId val="2083820576"/>
        <c:axId val="2083828736"/>
      </c:barChart>
      <c:catAx>
        <c:axId val="2083820576"/>
        <c:scaling>
          <c:orientation val="minMax"/>
        </c:scaling>
        <c:delete val="1"/>
        <c:axPos val="b"/>
        <c:numFmt formatCode="General" sourceLinked="1"/>
        <c:majorTickMark val="none"/>
        <c:minorTickMark val="none"/>
        <c:tickLblPos val="nextTo"/>
        <c:crossAx val="2083828736"/>
        <c:crosses val="autoZero"/>
        <c:auto val="1"/>
        <c:lblAlgn val="ctr"/>
        <c:lblOffset val="100"/>
        <c:noMultiLvlLbl val="0"/>
      </c:catAx>
      <c:valAx>
        <c:axId val="208382873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Spartan Office" pitchFamily="2" charset="0"/>
                <a:ea typeface="+mn-ea"/>
                <a:cs typeface="+mn-cs"/>
              </a:defRPr>
            </a:pPr>
            <a:endParaRPr lang="da-DK"/>
          </a:p>
        </c:txPr>
        <c:crossAx val="2083820576"/>
        <c:crosses val="autoZero"/>
        <c:crossBetween val="between"/>
      </c:valAx>
      <c:spPr>
        <a:solidFill>
          <a:schemeClr val="bg1"/>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2"/>
    </a:solidFill>
    <a:ln w="9525" cap="flat" cmpd="sng" algn="ctr">
      <a:solidFill>
        <a:schemeClr val="tx1">
          <a:lumMod val="15000"/>
          <a:lumOff val="85000"/>
        </a:schemeClr>
      </a:solidFill>
      <a:round/>
    </a:ln>
    <a:effectLst/>
  </c:spPr>
  <c:txPr>
    <a:bodyPr/>
    <a:lstStyle/>
    <a:p>
      <a:pPr>
        <a:defRPr>
          <a:latin typeface="Spartan Office" pitchFamily="2" charset="0"/>
        </a:defRPr>
      </a:pPr>
      <a:endParaRPr lang="da-DK"/>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BBBF7A-0770-4A27-ADBA-85E43559C88A}" type="doc">
      <dgm:prSet loTypeId="urn:microsoft.com/office/officeart/2005/8/layout/arrow6" loCatId="relationship" qsTypeId="urn:microsoft.com/office/officeart/2005/8/quickstyle/simple1" qsCatId="simple" csTypeId="urn:microsoft.com/office/officeart/2005/8/colors/accent1_2" csCatId="accent1" phldr="1"/>
      <dgm:spPr/>
      <dgm:t>
        <a:bodyPr/>
        <a:lstStyle/>
        <a:p>
          <a:endParaRPr lang="da-DK"/>
        </a:p>
      </dgm:t>
    </dgm:pt>
    <dgm:pt modelId="{672B6ED1-453E-4730-93FD-ED8C274E74CC}">
      <dgm:prSet phldrT="[Tekst]"/>
      <dgm:spPr/>
      <dgm:t>
        <a:bodyPr/>
        <a:lstStyle/>
        <a:p>
          <a:r>
            <a:rPr lang="da-DK" dirty="0"/>
            <a:t>Aftalt praksis</a:t>
          </a:r>
        </a:p>
      </dgm:t>
    </dgm:pt>
    <dgm:pt modelId="{888044A2-B253-4F16-9C19-9FE6535DBE06}" type="parTrans" cxnId="{B93517D6-14A7-48C2-8187-8166BDB47E66}">
      <dgm:prSet/>
      <dgm:spPr/>
      <dgm:t>
        <a:bodyPr/>
        <a:lstStyle/>
        <a:p>
          <a:endParaRPr lang="da-DK"/>
        </a:p>
      </dgm:t>
    </dgm:pt>
    <dgm:pt modelId="{C701C068-8C4A-4FF0-9CE0-BC2F1F662B8B}" type="sibTrans" cxnId="{B93517D6-14A7-48C2-8187-8166BDB47E66}">
      <dgm:prSet/>
      <dgm:spPr/>
      <dgm:t>
        <a:bodyPr/>
        <a:lstStyle/>
        <a:p>
          <a:endParaRPr lang="da-DK"/>
        </a:p>
      </dgm:t>
    </dgm:pt>
    <dgm:pt modelId="{EE17E006-E4B8-46CA-BE2C-4095FEF3A1EA}">
      <dgm:prSet phldrT="[Tekst]"/>
      <dgm:spPr/>
      <dgm:t>
        <a:bodyPr/>
        <a:lstStyle/>
        <a:p>
          <a:r>
            <a:rPr lang="da-DK" dirty="0"/>
            <a:t>Faktisk praksis</a:t>
          </a:r>
        </a:p>
      </dgm:t>
    </dgm:pt>
    <dgm:pt modelId="{FD38988D-04E5-46F5-8BD3-C1291C4E3F94}" type="parTrans" cxnId="{3F5C9560-4420-420F-9C23-983E0473A92C}">
      <dgm:prSet/>
      <dgm:spPr/>
      <dgm:t>
        <a:bodyPr/>
        <a:lstStyle/>
        <a:p>
          <a:endParaRPr lang="da-DK"/>
        </a:p>
      </dgm:t>
    </dgm:pt>
    <dgm:pt modelId="{42C97846-A166-48F1-B9C7-C2BDDBFA15D1}" type="sibTrans" cxnId="{3F5C9560-4420-420F-9C23-983E0473A92C}">
      <dgm:prSet/>
      <dgm:spPr/>
      <dgm:t>
        <a:bodyPr/>
        <a:lstStyle/>
        <a:p>
          <a:endParaRPr lang="da-DK"/>
        </a:p>
      </dgm:t>
    </dgm:pt>
    <dgm:pt modelId="{F930B9EC-24D1-4223-A1E2-2571748CFBF3}" type="pres">
      <dgm:prSet presAssocID="{3DBBBF7A-0770-4A27-ADBA-85E43559C88A}" presName="compositeShape" presStyleCnt="0">
        <dgm:presLayoutVars>
          <dgm:chMax val="2"/>
          <dgm:dir/>
          <dgm:resizeHandles val="exact"/>
        </dgm:presLayoutVars>
      </dgm:prSet>
      <dgm:spPr/>
    </dgm:pt>
    <dgm:pt modelId="{ECEE767E-8A32-4941-8FFB-1E1FA6249890}" type="pres">
      <dgm:prSet presAssocID="{3DBBBF7A-0770-4A27-ADBA-85E43559C88A}" presName="ribbon" presStyleLbl="node1" presStyleIdx="0" presStyleCnt="1"/>
      <dgm:spPr/>
    </dgm:pt>
    <dgm:pt modelId="{667F349B-D98F-4368-A725-28230A58D3A1}" type="pres">
      <dgm:prSet presAssocID="{3DBBBF7A-0770-4A27-ADBA-85E43559C88A}" presName="leftArrowText" presStyleLbl="node1" presStyleIdx="0" presStyleCnt="1">
        <dgm:presLayoutVars>
          <dgm:chMax val="0"/>
          <dgm:bulletEnabled val="1"/>
        </dgm:presLayoutVars>
      </dgm:prSet>
      <dgm:spPr/>
    </dgm:pt>
    <dgm:pt modelId="{315A4422-ECEE-48A6-940E-C33A546A4D46}" type="pres">
      <dgm:prSet presAssocID="{3DBBBF7A-0770-4A27-ADBA-85E43559C88A}" presName="rightArrowText" presStyleLbl="node1" presStyleIdx="0" presStyleCnt="1">
        <dgm:presLayoutVars>
          <dgm:chMax val="0"/>
          <dgm:bulletEnabled val="1"/>
        </dgm:presLayoutVars>
      </dgm:prSet>
      <dgm:spPr/>
    </dgm:pt>
  </dgm:ptLst>
  <dgm:cxnLst>
    <dgm:cxn modelId="{2FEBDF0B-3EB8-4B4E-8CD6-AC12C10D7E1F}" type="presOf" srcId="{672B6ED1-453E-4730-93FD-ED8C274E74CC}" destId="{667F349B-D98F-4368-A725-28230A58D3A1}" srcOrd="0" destOrd="0" presId="urn:microsoft.com/office/officeart/2005/8/layout/arrow6"/>
    <dgm:cxn modelId="{75AD8C21-53AA-4470-84F1-621FEBA271BD}" type="presOf" srcId="{EE17E006-E4B8-46CA-BE2C-4095FEF3A1EA}" destId="{315A4422-ECEE-48A6-940E-C33A546A4D46}" srcOrd="0" destOrd="0" presId="urn:microsoft.com/office/officeart/2005/8/layout/arrow6"/>
    <dgm:cxn modelId="{3F5C9560-4420-420F-9C23-983E0473A92C}" srcId="{3DBBBF7A-0770-4A27-ADBA-85E43559C88A}" destId="{EE17E006-E4B8-46CA-BE2C-4095FEF3A1EA}" srcOrd="1" destOrd="0" parTransId="{FD38988D-04E5-46F5-8BD3-C1291C4E3F94}" sibTransId="{42C97846-A166-48F1-B9C7-C2BDDBFA15D1}"/>
    <dgm:cxn modelId="{84B0E183-7882-4044-B139-8D1C71E70CA3}" type="presOf" srcId="{3DBBBF7A-0770-4A27-ADBA-85E43559C88A}" destId="{F930B9EC-24D1-4223-A1E2-2571748CFBF3}" srcOrd="0" destOrd="0" presId="urn:microsoft.com/office/officeart/2005/8/layout/arrow6"/>
    <dgm:cxn modelId="{B93517D6-14A7-48C2-8187-8166BDB47E66}" srcId="{3DBBBF7A-0770-4A27-ADBA-85E43559C88A}" destId="{672B6ED1-453E-4730-93FD-ED8C274E74CC}" srcOrd="0" destOrd="0" parTransId="{888044A2-B253-4F16-9C19-9FE6535DBE06}" sibTransId="{C701C068-8C4A-4FF0-9CE0-BC2F1F662B8B}"/>
    <dgm:cxn modelId="{122AADE3-3BDC-4FAB-9342-7ED307A8ADAE}" type="presParOf" srcId="{F930B9EC-24D1-4223-A1E2-2571748CFBF3}" destId="{ECEE767E-8A32-4941-8FFB-1E1FA6249890}" srcOrd="0" destOrd="0" presId="urn:microsoft.com/office/officeart/2005/8/layout/arrow6"/>
    <dgm:cxn modelId="{DB4BABA2-284A-4EF8-8FCF-E6F17845C9CC}" type="presParOf" srcId="{F930B9EC-24D1-4223-A1E2-2571748CFBF3}" destId="{667F349B-D98F-4368-A725-28230A58D3A1}" srcOrd="1" destOrd="0" presId="urn:microsoft.com/office/officeart/2005/8/layout/arrow6"/>
    <dgm:cxn modelId="{D599FB4C-88AD-41AD-A8E4-00494E2EBD85}" type="presParOf" srcId="{F930B9EC-24D1-4223-A1E2-2571748CFBF3}" destId="{315A4422-ECEE-48A6-940E-C33A546A4D46}" srcOrd="2" destOrd="0" presId="urn:microsoft.com/office/officeart/2005/8/layout/arrow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F6578B1-0083-4697-B0A4-4F765808804E}" type="doc">
      <dgm:prSet loTypeId="urn:microsoft.com/office/officeart/2005/8/layout/process5" loCatId="process" qsTypeId="urn:microsoft.com/office/officeart/2005/8/quickstyle/simple3" qsCatId="simple" csTypeId="urn:microsoft.com/office/officeart/2005/8/colors/accent1_2" csCatId="accent1" phldr="1"/>
      <dgm:spPr/>
      <dgm:t>
        <a:bodyPr/>
        <a:lstStyle/>
        <a:p>
          <a:endParaRPr lang="da-DK"/>
        </a:p>
      </dgm:t>
    </dgm:pt>
    <dgm:pt modelId="{472FB600-FBD2-4852-BB65-A36E7A3E7856}">
      <dgm:prSet phldrT="[Tekst]"/>
      <dgm:spPr/>
      <dgm:t>
        <a:bodyPr/>
        <a:lstStyle/>
        <a:p>
          <a:r>
            <a:rPr lang="da-DK"/>
            <a:t>Behov og adfærd</a:t>
          </a:r>
        </a:p>
      </dgm:t>
    </dgm:pt>
    <dgm:pt modelId="{D28064BE-6C5E-40D2-BB7B-F96C8882FB04}" type="parTrans" cxnId="{C2D518F7-2146-4509-8C34-2BC4429A1B18}">
      <dgm:prSet/>
      <dgm:spPr/>
      <dgm:t>
        <a:bodyPr/>
        <a:lstStyle/>
        <a:p>
          <a:endParaRPr lang="da-DK"/>
        </a:p>
      </dgm:t>
    </dgm:pt>
    <dgm:pt modelId="{BE7B362E-1E4C-45B2-B967-69A990FF37DA}" type="sibTrans" cxnId="{C2D518F7-2146-4509-8C34-2BC4429A1B18}">
      <dgm:prSet/>
      <dgm:spPr/>
      <dgm:t>
        <a:bodyPr/>
        <a:lstStyle/>
        <a:p>
          <a:endParaRPr lang="da-DK"/>
        </a:p>
      </dgm:t>
    </dgm:pt>
    <dgm:pt modelId="{3D58B85F-38B0-4DC4-A611-2A55F2279536}">
      <dgm:prSet phldrT="[Tekst]"/>
      <dgm:spPr/>
      <dgm:t>
        <a:bodyPr/>
        <a:lstStyle/>
        <a:p>
          <a:r>
            <a:rPr lang="da-DK" dirty="0"/>
            <a:t>Indsatsformål og Indsatsmålene – det lange lys</a:t>
          </a:r>
        </a:p>
      </dgm:t>
    </dgm:pt>
    <dgm:pt modelId="{A8B1193A-905B-4192-ADB1-AE9069F41690}" type="parTrans" cxnId="{D1153887-BCF1-456B-AB23-3268C868E771}">
      <dgm:prSet/>
      <dgm:spPr/>
      <dgm:t>
        <a:bodyPr/>
        <a:lstStyle/>
        <a:p>
          <a:endParaRPr lang="da-DK"/>
        </a:p>
      </dgm:t>
    </dgm:pt>
    <dgm:pt modelId="{A01C7AAB-8330-4E12-B421-191737CCC9B7}" type="sibTrans" cxnId="{D1153887-BCF1-456B-AB23-3268C868E771}">
      <dgm:prSet/>
      <dgm:spPr/>
      <dgm:t>
        <a:bodyPr/>
        <a:lstStyle/>
        <a:p>
          <a:endParaRPr lang="da-DK"/>
        </a:p>
      </dgm:t>
    </dgm:pt>
    <dgm:pt modelId="{375D0AB6-3063-469B-A1EE-7AAD6238D131}">
      <dgm:prSet phldrT="[Tekst]"/>
      <dgm:spPr/>
      <dgm:t>
        <a:bodyPr/>
        <a:lstStyle/>
        <a:p>
          <a:r>
            <a:rPr lang="da-DK" dirty="0"/>
            <a:t>Målprioritering og       krav til tilbud</a:t>
          </a:r>
        </a:p>
      </dgm:t>
    </dgm:pt>
    <dgm:pt modelId="{76320C11-ACD0-44A0-9EB5-71CE1270A9EB}" type="parTrans" cxnId="{50ABE428-8817-41CB-83F3-68DA90D2D8EA}">
      <dgm:prSet/>
      <dgm:spPr/>
      <dgm:t>
        <a:bodyPr/>
        <a:lstStyle/>
        <a:p>
          <a:endParaRPr lang="da-DK"/>
        </a:p>
      </dgm:t>
    </dgm:pt>
    <dgm:pt modelId="{13F49839-43DE-4BA5-A1C1-510653FF6144}" type="sibTrans" cxnId="{50ABE428-8817-41CB-83F3-68DA90D2D8EA}">
      <dgm:prSet/>
      <dgm:spPr/>
      <dgm:t>
        <a:bodyPr/>
        <a:lstStyle/>
        <a:p>
          <a:endParaRPr lang="da-DK"/>
        </a:p>
      </dgm:t>
    </dgm:pt>
    <dgm:pt modelId="{0E070518-2F42-48BD-A0D7-A3B2C49DF6EF}">
      <dgm:prSet phldrT="[Tekst]"/>
      <dgm:spPr/>
      <dgm:t>
        <a:bodyPr/>
        <a:lstStyle/>
        <a:p>
          <a:r>
            <a:rPr lang="da-DK" dirty="0"/>
            <a:t>Velfærdsteknologiske hjælpemidler</a:t>
          </a:r>
        </a:p>
      </dgm:t>
    </dgm:pt>
    <dgm:pt modelId="{8F244F5D-AC70-4318-B025-52EAED95B873}" type="parTrans" cxnId="{C7D8C4DD-0FD0-47E5-8666-FF7E27A24FE7}">
      <dgm:prSet/>
      <dgm:spPr/>
      <dgm:t>
        <a:bodyPr/>
        <a:lstStyle/>
        <a:p>
          <a:endParaRPr lang="da-DK"/>
        </a:p>
      </dgm:t>
    </dgm:pt>
    <dgm:pt modelId="{02B362CB-5A73-4037-A9DD-DD05FE358629}" type="sibTrans" cxnId="{C7D8C4DD-0FD0-47E5-8666-FF7E27A24FE7}">
      <dgm:prSet/>
      <dgm:spPr/>
      <dgm:t>
        <a:bodyPr/>
        <a:lstStyle/>
        <a:p>
          <a:endParaRPr lang="da-DK"/>
        </a:p>
      </dgm:t>
    </dgm:pt>
    <dgm:pt modelId="{29D5F368-F88D-4008-8927-1D47D61457D3}">
      <dgm:prSet phldrT="[Tekst]"/>
      <dgm:spPr/>
      <dgm:t>
        <a:bodyPr/>
        <a:lstStyle/>
        <a:p>
          <a:r>
            <a:rPr lang="da-DK" dirty="0"/>
            <a:t>Faglighed, tilgang,  systematik og struktur på tilbuddene</a:t>
          </a:r>
        </a:p>
      </dgm:t>
    </dgm:pt>
    <dgm:pt modelId="{699F2986-BB3E-4C08-9252-F6EF19B8C8E6}" type="parTrans" cxnId="{5443823C-3E80-44AC-9758-97CF8320C577}">
      <dgm:prSet/>
      <dgm:spPr/>
      <dgm:t>
        <a:bodyPr/>
        <a:lstStyle/>
        <a:p>
          <a:endParaRPr lang="da-DK"/>
        </a:p>
      </dgm:t>
    </dgm:pt>
    <dgm:pt modelId="{FE22A214-EB25-4369-8769-729FB482B7AC}" type="sibTrans" cxnId="{5443823C-3E80-44AC-9758-97CF8320C577}">
      <dgm:prSet/>
      <dgm:spPr/>
      <dgm:t>
        <a:bodyPr/>
        <a:lstStyle/>
        <a:p>
          <a:endParaRPr lang="da-DK"/>
        </a:p>
      </dgm:t>
    </dgm:pt>
    <dgm:pt modelId="{DB018197-2FE1-46F6-B986-CDE3E4A264CA}">
      <dgm:prSet phldrT="[Tekst]"/>
      <dgm:spPr/>
      <dgm:t>
        <a:bodyPr/>
        <a:lstStyle/>
        <a:p>
          <a:r>
            <a:rPr lang="da-DK"/>
            <a:t>Vikarer</a:t>
          </a:r>
        </a:p>
      </dgm:t>
    </dgm:pt>
    <dgm:pt modelId="{834A3CB2-930D-45EA-942A-56A60CD6D5AD}" type="parTrans" cxnId="{3700DD6D-8C0D-4B66-90FC-F38C67174FE2}">
      <dgm:prSet/>
      <dgm:spPr/>
      <dgm:t>
        <a:bodyPr/>
        <a:lstStyle/>
        <a:p>
          <a:endParaRPr lang="da-DK"/>
        </a:p>
      </dgm:t>
    </dgm:pt>
    <dgm:pt modelId="{F1F4A9C6-370B-453B-A07B-8B05DD5941C4}" type="sibTrans" cxnId="{3700DD6D-8C0D-4B66-90FC-F38C67174FE2}">
      <dgm:prSet/>
      <dgm:spPr/>
      <dgm:t>
        <a:bodyPr/>
        <a:lstStyle/>
        <a:p>
          <a:endParaRPr lang="da-DK"/>
        </a:p>
      </dgm:t>
    </dgm:pt>
    <dgm:pt modelId="{579EAAE7-180A-4273-865A-0550083CB352}">
      <dgm:prSet phldrT="[Tekst]"/>
      <dgm:spPr/>
      <dgm:t>
        <a:bodyPr/>
        <a:lstStyle/>
        <a:p>
          <a:r>
            <a:rPr lang="da-DK"/>
            <a:t>Brugen af VISO /</a:t>
          </a:r>
        </a:p>
        <a:p>
          <a:r>
            <a:rPr lang="da-DK"/>
            <a:t> 2. opinion</a:t>
          </a:r>
        </a:p>
      </dgm:t>
    </dgm:pt>
    <dgm:pt modelId="{48953B2D-0308-4115-A371-E053FC3B78A6}" type="parTrans" cxnId="{4CD1E086-6EF1-4082-99AA-808C5EBDF9A7}">
      <dgm:prSet/>
      <dgm:spPr/>
      <dgm:t>
        <a:bodyPr/>
        <a:lstStyle/>
        <a:p>
          <a:endParaRPr lang="da-DK"/>
        </a:p>
      </dgm:t>
    </dgm:pt>
    <dgm:pt modelId="{B23F59A5-695E-4C90-8865-FFCDECFE62F3}" type="sibTrans" cxnId="{4CD1E086-6EF1-4082-99AA-808C5EBDF9A7}">
      <dgm:prSet/>
      <dgm:spPr/>
      <dgm:t>
        <a:bodyPr/>
        <a:lstStyle/>
        <a:p>
          <a:endParaRPr lang="da-DK"/>
        </a:p>
      </dgm:t>
    </dgm:pt>
    <dgm:pt modelId="{F1F6B67B-F95F-4AD0-8929-68879CCDC8DD}">
      <dgm:prSet phldrT="[Tekst]"/>
      <dgm:spPr/>
      <dgm:t>
        <a:bodyPr/>
        <a:lstStyle/>
        <a:p>
          <a:r>
            <a:rPr lang="da-DK"/>
            <a:t>Ordentlig udredning og behandling</a:t>
          </a:r>
        </a:p>
      </dgm:t>
    </dgm:pt>
    <dgm:pt modelId="{FABE3DAB-A162-4522-A428-464C6819CB43}" type="parTrans" cxnId="{35C31FDB-A8D2-403D-8A8A-AB5A57D91F3C}">
      <dgm:prSet/>
      <dgm:spPr/>
      <dgm:t>
        <a:bodyPr/>
        <a:lstStyle/>
        <a:p>
          <a:endParaRPr lang="da-DK"/>
        </a:p>
      </dgm:t>
    </dgm:pt>
    <dgm:pt modelId="{CE8131F9-3620-4046-984E-20F51CD21D6D}" type="sibTrans" cxnId="{35C31FDB-A8D2-403D-8A8A-AB5A57D91F3C}">
      <dgm:prSet/>
      <dgm:spPr/>
      <dgm:t>
        <a:bodyPr/>
        <a:lstStyle/>
        <a:p>
          <a:endParaRPr lang="da-DK"/>
        </a:p>
      </dgm:t>
    </dgm:pt>
    <dgm:pt modelId="{00050BCC-2879-4E85-A3DE-BE7ADD286D02}">
      <dgm:prSet phldrT="[Tekst]"/>
      <dgm:spPr/>
      <dgm:t>
        <a:bodyPr/>
        <a:lstStyle/>
        <a:p>
          <a:r>
            <a:rPr lang="da-DK"/>
            <a:t>Borgernes stemme og ønsker</a:t>
          </a:r>
        </a:p>
      </dgm:t>
    </dgm:pt>
    <dgm:pt modelId="{159B61CF-15FD-4CD2-A438-6573C3CB38FD}" type="parTrans" cxnId="{25B2F1BB-0430-4353-994F-9BB64E1BBBF2}">
      <dgm:prSet/>
      <dgm:spPr/>
      <dgm:t>
        <a:bodyPr/>
        <a:lstStyle/>
        <a:p>
          <a:endParaRPr lang="da-DK"/>
        </a:p>
      </dgm:t>
    </dgm:pt>
    <dgm:pt modelId="{99D4DEDB-908C-42DA-A644-DF3C41DD596F}" type="sibTrans" cxnId="{25B2F1BB-0430-4353-994F-9BB64E1BBBF2}">
      <dgm:prSet/>
      <dgm:spPr/>
      <dgm:t>
        <a:bodyPr/>
        <a:lstStyle/>
        <a:p>
          <a:endParaRPr lang="da-DK"/>
        </a:p>
      </dgm:t>
    </dgm:pt>
    <dgm:pt modelId="{584ED984-5DEC-45D1-A52F-70A2D4219C91}">
      <dgm:prSet phldrT="[Tekst]"/>
      <dgm:spPr/>
      <dgm:t>
        <a:bodyPr/>
        <a:lstStyle/>
        <a:p>
          <a:r>
            <a:rPr lang="da-DK" dirty="0"/>
            <a:t>Borgernes ressourcer</a:t>
          </a:r>
        </a:p>
      </dgm:t>
    </dgm:pt>
    <dgm:pt modelId="{3AF01729-FCF6-43AC-B4ED-1C83138CC444}" type="parTrans" cxnId="{ECCAE91D-F76E-4570-BFCF-7A412214DE30}">
      <dgm:prSet/>
      <dgm:spPr/>
      <dgm:t>
        <a:bodyPr/>
        <a:lstStyle/>
        <a:p>
          <a:endParaRPr lang="da-DK"/>
        </a:p>
      </dgm:t>
    </dgm:pt>
    <dgm:pt modelId="{3CC3617A-B468-4B32-9373-4DA09B4F4D7E}" type="sibTrans" cxnId="{ECCAE91D-F76E-4570-BFCF-7A412214DE30}">
      <dgm:prSet/>
      <dgm:spPr/>
      <dgm:t>
        <a:bodyPr/>
        <a:lstStyle/>
        <a:p>
          <a:endParaRPr lang="da-DK"/>
        </a:p>
      </dgm:t>
    </dgm:pt>
    <dgm:pt modelId="{7117C3B3-8EE6-45C7-A664-A92DD7C0D263}">
      <dgm:prSet phldrT="[Tekst]"/>
      <dgm:spPr/>
      <dgm:t>
        <a:bodyPr/>
        <a:lstStyle/>
        <a:p>
          <a:r>
            <a:rPr lang="da-DK" dirty="0"/>
            <a:t>Forventningsafstemning og realitetskorrigering -pårørendearbejdet</a:t>
          </a:r>
        </a:p>
      </dgm:t>
    </dgm:pt>
    <dgm:pt modelId="{F5856D28-E5A9-4921-966B-1D88D33EF6C2}" type="parTrans" cxnId="{6D06BB3F-EE98-485B-82C2-D6B82F903F6B}">
      <dgm:prSet/>
      <dgm:spPr/>
      <dgm:t>
        <a:bodyPr/>
        <a:lstStyle/>
        <a:p>
          <a:endParaRPr lang="da-DK"/>
        </a:p>
      </dgm:t>
    </dgm:pt>
    <dgm:pt modelId="{37C20F33-2437-45DA-861D-13242D454D16}" type="sibTrans" cxnId="{6D06BB3F-EE98-485B-82C2-D6B82F903F6B}">
      <dgm:prSet/>
      <dgm:spPr/>
      <dgm:t>
        <a:bodyPr/>
        <a:lstStyle/>
        <a:p>
          <a:endParaRPr lang="da-DK"/>
        </a:p>
      </dgm:t>
    </dgm:pt>
    <dgm:pt modelId="{F224AB3E-7579-4BA9-A853-426487B54FC4}">
      <dgm:prSet phldrT="[Tekst]"/>
      <dgm:spPr/>
      <dgm:t>
        <a:bodyPr/>
        <a:lstStyle/>
        <a:p>
          <a:r>
            <a:rPr lang="da-DK" dirty="0"/>
            <a:t>Opfølgningskadence og indhold</a:t>
          </a:r>
        </a:p>
      </dgm:t>
    </dgm:pt>
    <dgm:pt modelId="{F37989FF-B494-4244-A9FF-3335A4526FE0}" type="parTrans" cxnId="{ECD820E6-9675-498E-8A6F-C2C9D7CAB5D1}">
      <dgm:prSet/>
      <dgm:spPr/>
      <dgm:t>
        <a:bodyPr/>
        <a:lstStyle/>
        <a:p>
          <a:endParaRPr lang="da-DK"/>
        </a:p>
      </dgm:t>
    </dgm:pt>
    <dgm:pt modelId="{FACB8945-504B-4D2A-BDFF-3987A5729D48}" type="sibTrans" cxnId="{ECD820E6-9675-498E-8A6F-C2C9D7CAB5D1}">
      <dgm:prSet/>
      <dgm:spPr/>
      <dgm:t>
        <a:bodyPr/>
        <a:lstStyle/>
        <a:p>
          <a:endParaRPr lang="da-DK"/>
        </a:p>
      </dgm:t>
    </dgm:pt>
    <dgm:pt modelId="{35DE7011-B6FF-4751-BEB6-220E79FB00BF}" type="pres">
      <dgm:prSet presAssocID="{2F6578B1-0083-4697-B0A4-4F765808804E}" presName="diagram" presStyleCnt="0">
        <dgm:presLayoutVars>
          <dgm:dir/>
          <dgm:resizeHandles val="exact"/>
        </dgm:presLayoutVars>
      </dgm:prSet>
      <dgm:spPr/>
    </dgm:pt>
    <dgm:pt modelId="{53D2808E-25A5-4B2B-95F0-9E8574059EBB}" type="pres">
      <dgm:prSet presAssocID="{472FB600-FBD2-4852-BB65-A36E7A3E7856}" presName="node" presStyleLbl="node1" presStyleIdx="0" presStyleCnt="12">
        <dgm:presLayoutVars>
          <dgm:bulletEnabled val="1"/>
        </dgm:presLayoutVars>
      </dgm:prSet>
      <dgm:spPr/>
    </dgm:pt>
    <dgm:pt modelId="{D440CE9B-958F-4319-98AC-FA79B979413D}" type="pres">
      <dgm:prSet presAssocID="{BE7B362E-1E4C-45B2-B967-69A990FF37DA}" presName="sibTrans" presStyleLbl="sibTrans2D1" presStyleIdx="0" presStyleCnt="11" custLinFactNeighborY="4933"/>
      <dgm:spPr/>
    </dgm:pt>
    <dgm:pt modelId="{F29E6793-69AF-4451-B4F8-5F095C8E799E}" type="pres">
      <dgm:prSet presAssocID="{BE7B362E-1E4C-45B2-B967-69A990FF37DA}" presName="connectorText" presStyleLbl="sibTrans2D1" presStyleIdx="0" presStyleCnt="11"/>
      <dgm:spPr/>
    </dgm:pt>
    <dgm:pt modelId="{7B8A7CA2-27E5-4846-A14D-4457F47B175E}" type="pres">
      <dgm:prSet presAssocID="{F1F6B67B-F95F-4AD0-8929-68879CCDC8DD}" presName="node" presStyleLbl="node1" presStyleIdx="1" presStyleCnt="12">
        <dgm:presLayoutVars>
          <dgm:bulletEnabled val="1"/>
        </dgm:presLayoutVars>
      </dgm:prSet>
      <dgm:spPr/>
    </dgm:pt>
    <dgm:pt modelId="{EC5155B8-1DB6-42ED-B3E7-BA171CC3CB6D}" type="pres">
      <dgm:prSet presAssocID="{CE8131F9-3620-4046-984E-20F51CD21D6D}" presName="sibTrans" presStyleLbl="sibTrans2D1" presStyleIdx="1" presStyleCnt="11"/>
      <dgm:spPr/>
    </dgm:pt>
    <dgm:pt modelId="{DADDC755-F869-48BC-990A-389268E67191}" type="pres">
      <dgm:prSet presAssocID="{CE8131F9-3620-4046-984E-20F51CD21D6D}" presName="connectorText" presStyleLbl="sibTrans2D1" presStyleIdx="1" presStyleCnt="11"/>
      <dgm:spPr/>
    </dgm:pt>
    <dgm:pt modelId="{A7AA9394-52E3-456A-9BC6-F2288709B878}" type="pres">
      <dgm:prSet presAssocID="{584ED984-5DEC-45D1-A52F-70A2D4219C91}" presName="node" presStyleLbl="node1" presStyleIdx="2" presStyleCnt="12">
        <dgm:presLayoutVars>
          <dgm:bulletEnabled val="1"/>
        </dgm:presLayoutVars>
      </dgm:prSet>
      <dgm:spPr/>
    </dgm:pt>
    <dgm:pt modelId="{F7D4BD0A-D79C-45BD-81E1-16A01E47F764}" type="pres">
      <dgm:prSet presAssocID="{3CC3617A-B468-4B32-9373-4DA09B4F4D7E}" presName="sibTrans" presStyleLbl="sibTrans2D1" presStyleIdx="2" presStyleCnt="11"/>
      <dgm:spPr/>
    </dgm:pt>
    <dgm:pt modelId="{456DCE7B-1F8B-40F0-85E9-F2B8C04F71EE}" type="pres">
      <dgm:prSet presAssocID="{3CC3617A-B468-4B32-9373-4DA09B4F4D7E}" presName="connectorText" presStyleLbl="sibTrans2D1" presStyleIdx="2" presStyleCnt="11"/>
      <dgm:spPr/>
    </dgm:pt>
    <dgm:pt modelId="{1A182DBD-80AC-403B-BF80-E01A572396AC}" type="pres">
      <dgm:prSet presAssocID="{00050BCC-2879-4E85-A3DE-BE7ADD286D02}" presName="node" presStyleLbl="node1" presStyleIdx="3" presStyleCnt="12">
        <dgm:presLayoutVars>
          <dgm:bulletEnabled val="1"/>
        </dgm:presLayoutVars>
      </dgm:prSet>
      <dgm:spPr/>
    </dgm:pt>
    <dgm:pt modelId="{CCA92D3A-9820-4007-A238-998ADA9CC86E}" type="pres">
      <dgm:prSet presAssocID="{99D4DEDB-908C-42DA-A644-DF3C41DD596F}" presName="sibTrans" presStyleLbl="sibTrans2D1" presStyleIdx="3" presStyleCnt="11"/>
      <dgm:spPr/>
    </dgm:pt>
    <dgm:pt modelId="{84F7834B-AFD2-44B0-81B7-B0C3A2ECC474}" type="pres">
      <dgm:prSet presAssocID="{99D4DEDB-908C-42DA-A644-DF3C41DD596F}" presName="connectorText" presStyleLbl="sibTrans2D1" presStyleIdx="3" presStyleCnt="11"/>
      <dgm:spPr/>
    </dgm:pt>
    <dgm:pt modelId="{3DF040FB-4CE4-4966-B796-BA3DD7727D0B}" type="pres">
      <dgm:prSet presAssocID="{7117C3B3-8EE6-45C7-A664-A92DD7C0D263}" presName="node" presStyleLbl="node1" presStyleIdx="4" presStyleCnt="12">
        <dgm:presLayoutVars>
          <dgm:bulletEnabled val="1"/>
        </dgm:presLayoutVars>
      </dgm:prSet>
      <dgm:spPr/>
    </dgm:pt>
    <dgm:pt modelId="{9546E667-9511-4BA5-B512-141C99355D53}" type="pres">
      <dgm:prSet presAssocID="{37C20F33-2437-45DA-861D-13242D454D16}" presName="sibTrans" presStyleLbl="sibTrans2D1" presStyleIdx="4" presStyleCnt="11"/>
      <dgm:spPr/>
    </dgm:pt>
    <dgm:pt modelId="{9CAEB4A8-B0C2-4C92-A552-022E47C881DD}" type="pres">
      <dgm:prSet presAssocID="{37C20F33-2437-45DA-861D-13242D454D16}" presName="connectorText" presStyleLbl="sibTrans2D1" presStyleIdx="4" presStyleCnt="11"/>
      <dgm:spPr/>
    </dgm:pt>
    <dgm:pt modelId="{0D0EED98-D5D7-4A35-88D2-FACC220A3E2E}" type="pres">
      <dgm:prSet presAssocID="{3D58B85F-38B0-4DC4-A611-2A55F2279536}" presName="node" presStyleLbl="node1" presStyleIdx="5" presStyleCnt="12">
        <dgm:presLayoutVars>
          <dgm:bulletEnabled val="1"/>
        </dgm:presLayoutVars>
      </dgm:prSet>
      <dgm:spPr/>
    </dgm:pt>
    <dgm:pt modelId="{4B9BDA0E-A67A-4BA0-BF91-20571AE582F7}" type="pres">
      <dgm:prSet presAssocID="{A01C7AAB-8330-4E12-B421-191737CCC9B7}" presName="sibTrans" presStyleLbl="sibTrans2D1" presStyleIdx="5" presStyleCnt="11"/>
      <dgm:spPr/>
    </dgm:pt>
    <dgm:pt modelId="{28F56716-7144-4DCF-A354-C71F2BBCC587}" type="pres">
      <dgm:prSet presAssocID="{A01C7AAB-8330-4E12-B421-191737CCC9B7}" presName="connectorText" presStyleLbl="sibTrans2D1" presStyleIdx="5" presStyleCnt="11"/>
      <dgm:spPr/>
    </dgm:pt>
    <dgm:pt modelId="{ACD6934E-1B82-473C-B311-F8F37DDC81F5}" type="pres">
      <dgm:prSet presAssocID="{375D0AB6-3063-469B-A1EE-7AAD6238D131}" presName="node" presStyleLbl="node1" presStyleIdx="6" presStyleCnt="12">
        <dgm:presLayoutVars>
          <dgm:bulletEnabled val="1"/>
        </dgm:presLayoutVars>
      </dgm:prSet>
      <dgm:spPr/>
    </dgm:pt>
    <dgm:pt modelId="{A4197B23-C5CF-4882-8D11-D1FB4F36EFDC}" type="pres">
      <dgm:prSet presAssocID="{13F49839-43DE-4BA5-A1C1-510653FF6144}" presName="sibTrans" presStyleLbl="sibTrans2D1" presStyleIdx="6" presStyleCnt="11"/>
      <dgm:spPr/>
    </dgm:pt>
    <dgm:pt modelId="{CC81F747-0E31-4A89-BAC2-C0E31E24FCCA}" type="pres">
      <dgm:prSet presAssocID="{13F49839-43DE-4BA5-A1C1-510653FF6144}" presName="connectorText" presStyleLbl="sibTrans2D1" presStyleIdx="6" presStyleCnt="11"/>
      <dgm:spPr/>
    </dgm:pt>
    <dgm:pt modelId="{0E8147F8-0000-46E7-92E5-4B247D17EEA4}" type="pres">
      <dgm:prSet presAssocID="{0E070518-2F42-48BD-A0D7-A3B2C49DF6EF}" presName="node" presStyleLbl="node1" presStyleIdx="7" presStyleCnt="12">
        <dgm:presLayoutVars>
          <dgm:bulletEnabled val="1"/>
        </dgm:presLayoutVars>
      </dgm:prSet>
      <dgm:spPr/>
    </dgm:pt>
    <dgm:pt modelId="{62A648D1-31A7-4916-88B3-371089031C0E}" type="pres">
      <dgm:prSet presAssocID="{02B362CB-5A73-4037-A9DD-DD05FE358629}" presName="sibTrans" presStyleLbl="sibTrans2D1" presStyleIdx="7" presStyleCnt="11"/>
      <dgm:spPr/>
    </dgm:pt>
    <dgm:pt modelId="{5CE136D1-0D34-425E-9CF2-729B0027F2D0}" type="pres">
      <dgm:prSet presAssocID="{02B362CB-5A73-4037-A9DD-DD05FE358629}" presName="connectorText" presStyleLbl="sibTrans2D1" presStyleIdx="7" presStyleCnt="11"/>
      <dgm:spPr/>
    </dgm:pt>
    <dgm:pt modelId="{96966076-ED9B-4EF6-881B-E88A89DF6EFC}" type="pres">
      <dgm:prSet presAssocID="{F224AB3E-7579-4BA9-A853-426487B54FC4}" presName="node" presStyleLbl="node1" presStyleIdx="8" presStyleCnt="12">
        <dgm:presLayoutVars>
          <dgm:bulletEnabled val="1"/>
        </dgm:presLayoutVars>
      </dgm:prSet>
      <dgm:spPr/>
    </dgm:pt>
    <dgm:pt modelId="{7B85068A-AAEB-4E22-8BBB-215CD0ED1E22}" type="pres">
      <dgm:prSet presAssocID="{FACB8945-504B-4D2A-BDFF-3987A5729D48}" presName="sibTrans" presStyleLbl="sibTrans2D1" presStyleIdx="8" presStyleCnt="11"/>
      <dgm:spPr/>
    </dgm:pt>
    <dgm:pt modelId="{3E2C3802-44BA-4E14-8DF7-0180B8C0A79D}" type="pres">
      <dgm:prSet presAssocID="{FACB8945-504B-4D2A-BDFF-3987A5729D48}" presName="connectorText" presStyleLbl="sibTrans2D1" presStyleIdx="8" presStyleCnt="11"/>
      <dgm:spPr/>
    </dgm:pt>
    <dgm:pt modelId="{4B3D05BA-2DE0-400F-8BF0-7E5CDB854B6B}" type="pres">
      <dgm:prSet presAssocID="{29D5F368-F88D-4008-8927-1D47D61457D3}" presName="node" presStyleLbl="node1" presStyleIdx="9" presStyleCnt="12">
        <dgm:presLayoutVars>
          <dgm:bulletEnabled val="1"/>
        </dgm:presLayoutVars>
      </dgm:prSet>
      <dgm:spPr/>
    </dgm:pt>
    <dgm:pt modelId="{2FE63FFB-AC0E-4B66-8FEF-B4A45320FD80}" type="pres">
      <dgm:prSet presAssocID="{FE22A214-EB25-4369-8769-729FB482B7AC}" presName="sibTrans" presStyleLbl="sibTrans2D1" presStyleIdx="9" presStyleCnt="11"/>
      <dgm:spPr/>
    </dgm:pt>
    <dgm:pt modelId="{880D616A-653B-4829-A9A5-3D997E3FCABE}" type="pres">
      <dgm:prSet presAssocID="{FE22A214-EB25-4369-8769-729FB482B7AC}" presName="connectorText" presStyleLbl="sibTrans2D1" presStyleIdx="9" presStyleCnt="11"/>
      <dgm:spPr/>
    </dgm:pt>
    <dgm:pt modelId="{EFAE073E-835F-4766-BE98-A8C5E30ED73E}" type="pres">
      <dgm:prSet presAssocID="{DB018197-2FE1-46F6-B986-CDE3E4A264CA}" presName="node" presStyleLbl="node1" presStyleIdx="10" presStyleCnt="12">
        <dgm:presLayoutVars>
          <dgm:bulletEnabled val="1"/>
        </dgm:presLayoutVars>
      </dgm:prSet>
      <dgm:spPr/>
    </dgm:pt>
    <dgm:pt modelId="{88C52303-2CE0-4CD2-9F8C-8D7113D0CCA1}" type="pres">
      <dgm:prSet presAssocID="{F1F4A9C6-370B-453B-A07B-8B05DD5941C4}" presName="sibTrans" presStyleLbl="sibTrans2D1" presStyleIdx="10" presStyleCnt="11"/>
      <dgm:spPr/>
    </dgm:pt>
    <dgm:pt modelId="{5D1E0D65-65C2-46BE-9E2D-0A196014D672}" type="pres">
      <dgm:prSet presAssocID="{F1F4A9C6-370B-453B-A07B-8B05DD5941C4}" presName="connectorText" presStyleLbl="sibTrans2D1" presStyleIdx="10" presStyleCnt="11"/>
      <dgm:spPr/>
    </dgm:pt>
    <dgm:pt modelId="{7BDC2E88-F7F7-445E-B74E-2DFAA89D3565}" type="pres">
      <dgm:prSet presAssocID="{579EAAE7-180A-4273-865A-0550083CB352}" presName="node" presStyleLbl="node1" presStyleIdx="11" presStyleCnt="12">
        <dgm:presLayoutVars>
          <dgm:bulletEnabled val="1"/>
        </dgm:presLayoutVars>
      </dgm:prSet>
      <dgm:spPr/>
    </dgm:pt>
  </dgm:ptLst>
  <dgm:cxnLst>
    <dgm:cxn modelId="{C442E703-66A5-445E-A2C0-057F62996913}" type="presOf" srcId="{37C20F33-2437-45DA-861D-13242D454D16}" destId="{9546E667-9511-4BA5-B512-141C99355D53}" srcOrd="0" destOrd="0" presId="urn:microsoft.com/office/officeart/2005/8/layout/process5"/>
    <dgm:cxn modelId="{31941408-D4C6-4EFD-8959-E4B19D4EE313}" type="presOf" srcId="{F1F4A9C6-370B-453B-A07B-8B05DD5941C4}" destId="{88C52303-2CE0-4CD2-9F8C-8D7113D0CCA1}" srcOrd="0" destOrd="0" presId="urn:microsoft.com/office/officeart/2005/8/layout/process5"/>
    <dgm:cxn modelId="{CCCCC10B-33A2-4501-99E0-E85F5F375B7E}" type="presOf" srcId="{3D58B85F-38B0-4DC4-A611-2A55F2279536}" destId="{0D0EED98-D5D7-4A35-88D2-FACC220A3E2E}" srcOrd="0" destOrd="0" presId="urn:microsoft.com/office/officeart/2005/8/layout/process5"/>
    <dgm:cxn modelId="{4C94330E-FE1D-4E83-A719-B1E05872D33F}" type="presOf" srcId="{FACB8945-504B-4D2A-BDFF-3987A5729D48}" destId="{3E2C3802-44BA-4E14-8DF7-0180B8C0A79D}" srcOrd="1" destOrd="0" presId="urn:microsoft.com/office/officeart/2005/8/layout/process5"/>
    <dgm:cxn modelId="{75153912-00D9-4B5E-A7F4-2FBA0ADC0A34}" type="presOf" srcId="{02B362CB-5A73-4037-A9DD-DD05FE358629}" destId="{5CE136D1-0D34-425E-9CF2-729B0027F2D0}" srcOrd="1" destOrd="0" presId="urn:microsoft.com/office/officeart/2005/8/layout/process5"/>
    <dgm:cxn modelId="{EAAE9B18-11F9-4548-9611-F38C627CBF25}" type="presOf" srcId="{A01C7AAB-8330-4E12-B421-191737CCC9B7}" destId="{4B9BDA0E-A67A-4BA0-BF91-20571AE582F7}" srcOrd="0" destOrd="0" presId="urn:microsoft.com/office/officeart/2005/8/layout/process5"/>
    <dgm:cxn modelId="{F359D11A-8169-4D60-ADDC-DC596FE57203}" type="presOf" srcId="{A01C7AAB-8330-4E12-B421-191737CCC9B7}" destId="{28F56716-7144-4DCF-A354-C71F2BBCC587}" srcOrd="1" destOrd="0" presId="urn:microsoft.com/office/officeart/2005/8/layout/process5"/>
    <dgm:cxn modelId="{ECCAE91D-F76E-4570-BFCF-7A412214DE30}" srcId="{2F6578B1-0083-4697-B0A4-4F765808804E}" destId="{584ED984-5DEC-45D1-A52F-70A2D4219C91}" srcOrd="2" destOrd="0" parTransId="{3AF01729-FCF6-43AC-B4ED-1C83138CC444}" sibTransId="{3CC3617A-B468-4B32-9373-4DA09B4F4D7E}"/>
    <dgm:cxn modelId="{EED5A423-2A56-4828-95D5-680D66FC9CF9}" type="presOf" srcId="{F224AB3E-7579-4BA9-A853-426487B54FC4}" destId="{96966076-ED9B-4EF6-881B-E88A89DF6EFC}" srcOrd="0" destOrd="0" presId="urn:microsoft.com/office/officeart/2005/8/layout/process5"/>
    <dgm:cxn modelId="{50ABE428-8817-41CB-83F3-68DA90D2D8EA}" srcId="{2F6578B1-0083-4697-B0A4-4F765808804E}" destId="{375D0AB6-3063-469B-A1EE-7AAD6238D131}" srcOrd="6" destOrd="0" parTransId="{76320C11-ACD0-44A0-9EB5-71CE1270A9EB}" sibTransId="{13F49839-43DE-4BA5-A1C1-510653FF6144}"/>
    <dgm:cxn modelId="{7B5A902B-8292-4220-A4CA-20C3B8B98313}" type="presOf" srcId="{579EAAE7-180A-4273-865A-0550083CB352}" destId="{7BDC2E88-F7F7-445E-B74E-2DFAA89D3565}" srcOrd="0" destOrd="0" presId="urn:microsoft.com/office/officeart/2005/8/layout/process5"/>
    <dgm:cxn modelId="{CE631E34-A4EF-463B-8F7C-6FB62BA4EFD0}" type="presOf" srcId="{3CC3617A-B468-4B32-9373-4DA09B4F4D7E}" destId="{F7D4BD0A-D79C-45BD-81E1-16A01E47F764}" srcOrd="0" destOrd="0" presId="urn:microsoft.com/office/officeart/2005/8/layout/process5"/>
    <dgm:cxn modelId="{72261E35-4E48-4869-A082-B78EB024411A}" type="presOf" srcId="{375D0AB6-3063-469B-A1EE-7AAD6238D131}" destId="{ACD6934E-1B82-473C-B311-F8F37DDC81F5}" srcOrd="0" destOrd="0" presId="urn:microsoft.com/office/officeart/2005/8/layout/process5"/>
    <dgm:cxn modelId="{5443823C-3E80-44AC-9758-97CF8320C577}" srcId="{2F6578B1-0083-4697-B0A4-4F765808804E}" destId="{29D5F368-F88D-4008-8927-1D47D61457D3}" srcOrd="9" destOrd="0" parTransId="{699F2986-BB3E-4C08-9252-F6EF19B8C8E6}" sibTransId="{FE22A214-EB25-4369-8769-729FB482B7AC}"/>
    <dgm:cxn modelId="{6D06BB3F-EE98-485B-82C2-D6B82F903F6B}" srcId="{2F6578B1-0083-4697-B0A4-4F765808804E}" destId="{7117C3B3-8EE6-45C7-A664-A92DD7C0D263}" srcOrd="4" destOrd="0" parTransId="{F5856D28-E5A9-4921-966B-1D88D33EF6C2}" sibTransId="{37C20F33-2437-45DA-861D-13242D454D16}"/>
    <dgm:cxn modelId="{641E3140-F053-4067-87B4-8ABA940D1B5B}" type="presOf" srcId="{CE8131F9-3620-4046-984E-20F51CD21D6D}" destId="{DADDC755-F869-48BC-990A-389268E67191}" srcOrd="1" destOrd="0" presId="urn:microsoft.com/office/officeart/2005/8/layout/process5"/>
    <dgm:cxn modelId="{3C59955B-AC04-4941-91EA-30F19177DA69}" type="presOf" srcId="{7117C3B3-8EE6-45C7-A664-A92DD7C0D263}" destId="{3DF040FB-4CE4-4966-B796-BA3DD7727D0B}" srcOrd="0" destOrd="0" presId="urn:microsoft.com/office/officeart/2005/8/layout/process5"/>
    <dgm:cxn modelId="{018A9360-D2EA-435A-8650-E0B2076E18E7}" type="presOf" srcId="{29D5F368-F88D-4008-8927-1D47D61457D3}" destId="{4B3D05BA-2DE0-400F-8BF0-7E5CDB854B6B}" srcOrd="0" destOrd="0" presId="urn:microsoft.com/office/officeart/2005/8/layout/process5"/>
    <dgm:cxn modelId="{D601D961-D86F-470B-98D8-D308AD4CA66D}" type="presOf" srcId="{FE22A214-EB25-4369-8769-729FB482B7AC}" destId="{880D616A-653B-4829-A9A5-3D997E3FCABE}" srcOrd="1" destOrd="0" presId="urn:microsoft.com/office/officeart/2005/8/layout/process5"/>
    <dgm:cxn modelId="{1215F648-FD3E-4310-B167-0237DA96688D}" type="presOf" srcId="{99D4DEDB-908C-42DA-A644-DF3C41DD596F}" destId="{CCA92D3A-9820-4007-A238-998ADA9CC86E}" srcOrd="0" destOrd="0" presId="urn:microsoft.com/office/officeart/2005/8/layout/process5"/>
    <dgm:cxn modelId="{F54A724B-8043-47B6-92DC-0FF74568AF2E}" type="presOf" srcId="{00050BCC-2879-4E85-A3DE-BE7ADD286D02}" destId="{1A182DBD-80AC-403B-BF80-E01A572396AC}" srcOrd="0" destOrd="0" presId="urn:microsoft.com/office/officeart/2005/8/layout/process5"/>
    <dgm:cxn modelId="{3700DD6D-8C0D-4B66-90FC-F38C67174FE2}" srcId="{2F6578B1-0083-4697-B0A4-4F765808804E}" destId="{DB018197-2FE1-46F6-B986-CDE3E4A264CA}" srcOrd="10" destOrd="0" parTransId="{834A3CB2-930D-45EA-942A-56A60CD6D5AD}" sibTransId="{F1F4A9C6-370B-453B-A07B-8B05DD5941C4}"/>
    <dgm:cxn modelId="{BAD14B6E-A216-46B0-A32D-4585671D4C9A}" type="presOf" srcId="{F1F4A9C6-370B-453B-A07B-8B05DD5941C4}" destId="{5D1E0D65-65C2-46BE-9E2D-0A196014D672}" srcOrd="1" destOrd="0" presId="urn:microsoft.com/office/officeart/2005/8/layout/process5"/>
    <dgm:cxn modelId="{331D6F52-04CD-4136-8DBD-DD0B703743C6}" type="presOf" srcId="{13F49839-43DE-4BA5-A1C1-510653FF6144}" destId="{A4197B23-C5CF-4882-8D11-D1FB4F36EFDC}" srcOrd="0" destOrd="0" presId="urn:microsoft.com/office/officeart/2005/8/layout/process5"/>
    <dgm:cxn modelId="{C02DCB53-D783-467E-8C9C-F305625F548F}" type="presOf" srcId="{FACB8945-504B-4D2A-BDFF-3987A5729D48}" destId="{7B85068A-AAEB-4E22-8BBB-215CD0ED1E22}" srcOrd="0" destOrd="0" presId="urn:microsoft.com/office/officeart/2005/8/layout/process5"/>
    <dgm:cxn modelId="{4CD1E086-6EF1-4082-99AA-808C5EBDF9A7}" srcId="{2F6578B1-0083-4697-B0A4-4F765808804E}" destId="{579EAAE7-180A-4273-865A-0550083CB352}" srcOrd="11" destOrd="0" parTransId="{48953B2D-0308-4115-A371-E053FC3B78A6}" sibTransId="{B23F59A5-695E-4C90-8865-FFCDECFE62F3}"/>
    <dgm:cxn modelId="{D1153887-BCF1-456B-AB23-3268C868E771}" srcId="{2F6578B1-0083-4697-B0A4-4F765808804E}" destId="{3D58B85F-38B0-4DC4-A611-2A55F2279536}" srcOrd="5" destOrd="0" parTransId="{A8B1193A-905B-4192-ADB1-AE9069F41690}" sibTransId="{A01C7AAB-8330-4E12-B421-191737CCC9B7}"/>
    <dgm:cxn modelId="{1C735E8E-C29E-4C50-BB2A-49D2215E51F3}" type="presOf" srcId="{0E070518-2F42-48BD-A0D7-A3B2C49DF6EF}" destId="{0E8147F8-0000-46E7-92E5-4B247D17EEA4}" srcOrd="0" destOrd="0" presId="urn:microsoft.com/office/officeart/2005/8/layout/process5"/>
    <dgm:cxn modelId="{B5D0738E-B7F5-4CF6-8E59-5D7D60C60262}" type="presOf" srcId="{F1F6B67B-F95F-4AD0-8929-68879CCDC8DD}" destId="{7B8A7CA2-27E5-4846-A14D-4457F47B175E}" srcOrd="0" destOrd="0" presId="urn:microsoft.com/office/officeart/2005/8/layout/process5"/>
    <dgm:cxn modelId="{F7FD8D8E-8259-420B-9AB2-4224239B3220}" type="presOf" srcId="{DB018197-2FE1-46F6-B986-CDE3E4A264CA}" destId="{EFAE073E-835F-4766-BE98-A8C5E30ED73E}" srcOrd="0" destOrd="0" presId="urn:microsoft.com/office/officeart/2005/8/layout/process5"/>
    <dgm:cxn modelId="{2C063E91-21BE-4A36-9FBA-97A82EB797CD}" type="presOf" srcId="{2F6578B1-0083-4697-B0A4-4F765808804E}" destId="{35DE7011-B6FF-4751-BEB6-220E79FB00BF}" srcOrd="0" destOrd="0" presId="urn:microsoft.com/office/officeart/2005/8/layout/process5"/>
    <dgm:cxn modelId="{04F3419B-D4B3-4276-8B3A-3D07BF22E2D1}" type="presOf" srcId="{FE22A214-EB25-4369-8769-729FB482B7AC}" destId="{2FE63FFB-AC0E-4B66-8FEF-B4A45320FD80}" srcOrd="0" destOrd="0" presId="urn:microsoft.com/office/officeart/2005/8/layout/process5"/>
    <dgm:cxn modelId="{5FD5AB9B-5061-44DF-9D8F-71AC7FAD1127}" type="presOf" srcId="{3CC3617A-B468-4B32-9373-4DA09B4F4D7E}" destId="{456DCE7B-1F8B-40F0-85E9-F2B8C04F71EE}" srcOrd="1" destOrd="0" presId="urn:microsoft.com/office/officeart/2005/8/layout/process5"/>
    <dgm:cxn modelId="{607430A6-6473-49B6-827A-2C57A5764D2D}" type="presOf" srcId="{584ED984-5DEC-45D1-A52F-70A2D4219C91}" destId="{A7AA9394-52E3-456A-9BC6-F2288709B878}" srcOrd="0" destOrd="0" presId="urn:microsoft.com/office/officeart/2005/8/layout/process5"/>
    <dgm:cxn modelId="{17CEDEA7-4B52-4E09-8F28-32A4EB69E6D4}" type="presOf" srcId="{99D4DEDB-908C-42DA-A644-DF3C41DD596F}" destId="{84F7834B-AFD2-44B0-81B7-B0C3A2ECC474}" srcOrd="1" destOrd="0" presId="urn:microsoft.com/office/officeart/2005/8/layout/process5"/>
    <dgm:cxn modelId="{70F84CBB-6C59-42B7-BAD3-BAC4E7D57F03}" type="presOf" srcId="{37C20F33-2437-45DA-861D-13242D454D16}" destId="{9CAEB4A8-B0C2-4C92-A552-022E47C881DD}" srcOrd="1" destOrd="0" presId="urn:microsoft.com/office/officeart/2005/8/layout/process5"/>
    <dgm:cxn modelId="{25B2F1BB-0430-4353-994F-9BB64E1BBBF2}" srcId="{2F6578B1-0083-4697-B0A4-4F765808804E}" destId="{00050BCC-2879-4E85-A3DE-BE7ADD286D02}" srcOrd="3" destOrd="0" parTransId="{159B61CF-15FD-4CD2-A438-6573C3CB38FD}" sibTransId="{99D4DEDB-908C-42DA-A644-DF3C41DD596F}"/>
    <dgm:cxn modelId="{D551CAC4-7AC0-49DC-BBEE-67F2AA682D13}" type="presOf" srcId="{CE8131F9-3620-4046-984E-20F51CD21D6D}" destId="{EC5155B8-1DB6-42ED-B3E7-BA171CC3CB6D}" srcOrd="0" destOrd="0" presId="urn:microsoft.com/office/officeart/2005/8/layout/process5"/>
    <dgm:cxn modelId="{35C31FDB-A8D2-403D-8A8A-AB5A57D91F3C}" srcId="{2F6578B1-0083-4697-B0A4-4F765808804E}" destId="{F1F6B67B-F95F-4AD0-8929-68879CCDC8DD}" srcOrd="1" destOrd="0" parTransId="{FABE3DAB-A162-4522-A428-464C6819CB43}" sibTransId="{CE8131F9-3620-4046-984E-20F51CD21D6D}"/>
    <dgm:cxn modelId="{E37B73DC-C7AE-4C43-BB2B-1081683476BC}" type="presOf" srcId="{BE7B362E-1E4C-45B2-B967-69A990FF37DA}" destId="{D440CE9B-958F-4319-98AC-FA79B979413D}" srcOrd="0" destOrd="0" presId="urn:microsoft.com/office/officeart/2005/8/layout/process5"/>
    <dgm:cxn modelId="{2FB27ADD-72E9-4DA0-9F98-85A8430154E5}" type="presOf" srcId="{BE7B362E-1E4C-45B2-B967-69A990FF37DA}" destId="{F29E6793-69AF-4451-B4F8-5F095C8E799E}" srcOrd="1" destOrd="0" presId="urn:microsoft.com/office/officeart/2005/8/layout/process5"/>
    <dgm:cxn modelId="{C7D8C4DD-0FD0-47E5-8666-FF7E27A24FE7}" srcId="{2F6578B1-0083-4697-B0A4-4F765808804E}" destId="{0E070518-2F42-48BD-A0D7-A3B2C49DF6EF}" srcOrd="7" destOrd="0" parTransId="{8F244F5D-AC70-4318-B025-52EAED95B873}" sibTransId="{02B362CB-5A73-4037-A9DD-DD05FE358629}"/>
    <dgm:cxn modelId="{C254D7DD-4F10-4C43-BB36-5D0B9DE7342D}" type="presOf" srcId="{472FB600-FBD2-4852-BB65-A36E7A3E7856}" destId="{53D2808E-25A5-4B2B-95F0-9E8574059EBB}" srcOrd="0" destOrd="0" presId="urn:microsoft.com/office/officeart/2005/8/layout/process5"/>
    <dgm:cxn modelId="{ECD820E6-9675-498E-8A6F-C2C9D7CAB5D1}" srcId="{2F6578B1-0083-4697-B0A4-4F765808804E}" destId="{F224AB3E-7579-4BA9-A853-426487B54FC4}" srcOrd="8" destOrd="0" parTransId="{F37989FF-B494-4244-A9FF-3335A4526FE0}" sibTransId="{FACB8945-504B-4D2A-BDFF-3987A5729D48}"/>
    <dgm:cxn modelId="{D0CE2FF1-6D02-475E-8450-738031227AC2}" type="presOf" srcId="{13F49839-43DE-4BA5-A1C1-510653FF6144}" destId="{CC81F747-0E31-4A89-BAC2-C0E31E24FCCA}" srcOrd="1" destOrd="0" presId="urn:microsoft.com/office/officeart/2005/8/layout/process5"/>
    <dgm:cxn modelId="{FB0D58F2-DC63-4657-B83F-FEC93E3FF22B}" type="presOf" srcId="{02B362CB-5A73-4037-A9DD-DD05FE358629}" destId="{62A648D1-31A7-4916-88B3-371089031C0E}" srcOrd="0" destOrd="0" presId="urn:microsoft.com/office/officeart/2005/8/layout/process5"/>
    <dgm:cxn modelId="{C2D518F7-2146-4509-8C34-2BC4429A1B18}" srcId="{2F6578B1-0083-4697-B0A4-4F765808804E}" destId="{472FB600-FBD2-4852-BB65-A36E7A3E7856}" srcOrd="0" destOrd="0" parTransId="{D28064BE-6C5E-40D2-BB7B-F96C8882FB04}" sibTransId="{BE7B362E-1E4C-45B2-B967-69A990FF37DA}"/>
    <dgm:cxn modelId="{1288914C-22AD-469D-AB77-F1EFF4D1B614}" type="presParOf" srcId="{35DE7011-B6FF-4751-BEB6-220E79FB00BF}" destId="{53D2808E-25A5-4B2B-95F0-9E8574059EBB}" srcOrd="0" destOrd="0" presId="urn:microsoft.com/office/officeart/2005/8/layout/process5"/>
    <dgm:cxn modelId="{D3BEDACF-A6C4-4C11-9E4C-EF90033E43FA}" type="presParOf" srcId="{35DE7011-B6FF-4751-BEB6-220E79FB00BF}" destId="{D440CE9B-958F-4319-98AC-FA79B979413D}" srcOrd="1" destOrd="0" presId="urn:microsoft.com/office/officeart/2005/8/layout/process5"/>
    <dgm:cxn modelId="{46A12A89-EBE0-42BB-B3DC-ED00076B76B8}" type="presParOf" srcId="{D440CE9B-958F-4319-98AC-FA79B979413D}" destId="{F29E6793-69AF-4451-B4F8-5F095C8E799E}" srcOrd="0" destOrd="0" presId="urn:microsoft.com/office/officeart/2005/8/layout/process5"/>
    <dgm:cxn modelId="{0361BB0E-AE0C-4A5D-822C-E031DE52BEBE}" type="presParOf" srcId="{35DE7011-B6FF-4751-BEB6-220E79FB00BF}" destId="{7B8A7CA2-27E5-4846-A14D-4457F47B175E}" srcOrd="2" destOrd="0" presId="urn:microsoft.com/office/officeart/2005/8/layout/process5"/>
    <dgm:cxn modelId="{62F0E5C9-ED7D-4D1B-A1A7-BDF01BE84F8B}" type="presParOf" srcId="{35DE7011-B6FF-4751-BEB6-220E79FB00BF}" destId="{EC5155B8-1DB6-42ED-B3E7-BA171CC3CB6D}" srcOrd="3" destOrd="0" presId="urn:microsoft.com/office/officeart/2005/8/layout/process5"/>
    <dgm:cxn modelId="{0E75F562-F47D-4018-978D-2A4183F8CCC0}" type="presParOf" srcId="{EC5155B8-1DB6-42ED-B3E7-BA171CC3CB6D}" destId="{DADDC755-F869-48BC-990A-389268E67191}" srcOrd="0" destOrd="0" presId="urn:microsoft.com/office/officeart/2005/8/layout/process5"/>
    <dgm:cxn modelId="{FC516C7F-EA2D-4222-8091-E7392592C1D9}" type="presParOf" srcId="{35DE7011-B6FF-4751-BEB6-220E79FB00BF}" destId="{A7AA9394-52E3-456A-9BC6-F2288709B878}" srcOrd="4" destOrd="0" presId="urn:microsoft.com/office/officeart/2005/8/layout/process5"/>
    <dgm:cxn modelId="{454D8CF4-6248-4852-AFE6-5512CAEAD331}" type="presParOf" srcId="{35DE7011-B6FF-4751-BEB6-220E79FB00BF}" destId="{F7D4BD0A-D79C-45BD-81E1-16A01E47F764}" srcOrd="5" destOrd="0" presId="urn:microsoft.com/office/officeart/2005/8/layout/process5"/>
    <dgm:cxn modelId="{FF11DABF-79CF-41F7-8079-C62FD4D02AD8}" type="presParOf" srcId="{F7D4BD0A-D79C-45BD-81E1-16A01E47F764}" destId="{456DCE7B-1F8B-40F0-85E9-F2B8C04F71EE}" srcOrd="0" destOrd="0" presId="urn:microsoft.com/office/officeart/2005/8/layout/process5"/>
    <dgm:cxn modelId="{B8580133-4EF4-42DA-8F88-701EBAE3A064}" type="presParOf" srcId="{35DE7011-B6FF-4751-BEB6-220E79FB00BF}" destId="{1A182DBD-80AC-403B-BF80-E01A572396AC}" srcOrd="6" destOrd="0" presId="urn:microsoft.com/office/officeart/2005/8/layout/process5"/>
    <dgm:cxn modelId="{C92BAF04-EAA7-4197-BA07-E5BEF12DBB23}" type="presParOf" srcId="{35DE7011-B6FF-4751-BEB6-220E79FB00BF}" destId="{CCA92D3A-9820-4007-A238-998ADA9CC86E}" srcOrd="7" destOrd="0" presId="urn:microsoft.com/office/officeart/2005/8/layout/process5"/>
    <dgm:cxn modelId="{136B2EB8-21AC-4C41-9D18-F67FEDDB3FF8}" type="presParOf" srcId="{CCA92D3A-9820-4007-A238-998ADA9CC86E}" destId="{84F7834B-AFD2-44B0-81B7-B0C3A2ECC474}" srcOrd="0" destOrd="0" presId="urn:microsoft.com/office/officeart/2005/8/layout/process5"/>
    <dgm:cxn modelId="{2ABCE3C2-0A64-48A7-B38D-FDBEC4B29A56}" type="presParOf" srcId="{35DE7011-B6FF-4751-BEB6-220E79FB00BF}" destId="{3DF040FB-4CE4-4966-B796-BA3DD7727D0B}" srcOrd="8" destOrd="0" presId="urn:microsoft.com/office/officeart/2005/8/layout/process5"/>
    <dgm:cxn modelId="{5F20ECBB-EF00-42D7-8FDC-3CAC0E75FFB8}" type="presParOf" srcId="{35DE7011-B6FF-4751-BEB6-220E79FB00BF}" destId="{9546E667-9511-4BA5-B512-141C99355D53}" srcOrd="9" destOrd="0" presId="urn:microsoft.com/office/officeart/2005/8/layout/process5"/>
    <dgm:cxn modelId="{ECAD7B08-20A1-483A-BA3E-498F32425AD6}" type="presParOf" srcId="{9546E667-9511-4BA5-B512-141C99355D53}" destId="{9CAEB4A8-B0C2-4C92-A552-022E47C881DD}" srcOrd="0" destOrd="0" presId="urn:microsoft.com/office/officeart/2005/8/layout/process5"/>
    <dgm:cxn modelId="{65B6C84A-5244-4E33-9E3A-9220CD920B36}" type="presParOf" srcId="{35DE7011-B6FF-4751-BEB6-220E79FB00BF}" destId="{0D0EED98-D5D7-4A35-88D2-FACC220A3E2E}" srcOrd="10" destOrd="0" presId="urn:microsoft.com/office/officeart/2005/8/layout/process5"/>
    <dgm:cxn modelId="{852501F3-6F70-4DE2-A74E-20D0A5FC180B}" type="presParOf" srcId="{35DE7011-B6FF-4751-BEB6-220E79FB00BF}" destId="{4B9BDA0E-A67A-4BA0-BF91-20571AE582F7}" srcOrd="11" destOrd="0" presId="urn:microsoft.com/office/officeart/2005/8/layout/process5"/>
    <dgm:cxn modelId="{A5394178-23A9-44BE-9970-802CB57D8F90}" type="presParOf" srcId="{4B9BDA0E-A67A-4BA0-BF91-20571AE582F7}" destId="{28F56716-7144-4DCF-A354-C71F2BBCC587}" srcOrd="0" destOrd="0" presId="urn:microsoft.com/office/officeart/2005/8/layout/process5"/>
    <dgm:cxn modelId="{F8DF6BDD-4834-41D5-8EC6-0BCD0D2AEA6B}" type="presParOf" srcId="{35DE7011-B6FF-4751-BEB6-220E79FB00BF}" destId="{ACD6934E-1B82-473C-B311-F8F37DDC81F5}" srcOrd="12" destOrd="0" presId="urn:microsoft.com/office/officeart/2005/8/layout/process5"/>
    <dgm:cxn modelId="{A23DFDB7-0D4B-4C8B-9DEE-79317165BC94}" type="presParOf" srcId="{35DE7011-B6FF-4751-BEB6-220E79FB00BF}" destId="{A4197B23-C5CF-4882-8D11-D1FB4F36EFDC}" srcOrd="13" destOrd="0" presId="urn:microsoft.com/office/officeart/2005/8/layout/process5"/>
    <dgm:cxn modelId="{E0FF461D-89CD-4E7B-8A40-4A3B187823BB}" type="presParOf" srcId="{A4197B23-C5CF-4882-8D11-D1FB4F36EFDC}" destId="{CC81F747-0E31-4A89-BAC2-C0E31E24FCCA}" srcOrd="0" destOrd="0" presId="urn:microsoft.com/office/officeart/2005/8/layout/process5"/>
    <dgm:cxn modelId="{7F6C7470-AD90-4F71-96ED-021E4DC9024A}" type="presParOf" srcId="{35DE7011-B6FF-4751-BEB6-220E79FB00BF}" destId="{0E8147F8-0000-46E7-92E5-4B247D17EEA4}" srcOrd="14" destOrd="0" presId="urn:microsoft.com/office/officeart/2005/8/layout/process5"/>
    <dgm:cxn modelId="{1E41FF68-830C-406A-A96E-E1DFC91D825D}" type="presParOf" srcId="{35DE7011-B6FF-4751-BEB6-220E79FB00BF}" destId="{62A648D1-31A7-4916-88B3-371089031C0E}" srcOrd="15" destOrd="0" presId="urn:microsoft.com/office/officeart/2005/8/layout/process5"/>
    <dgm:cxn modelId="{50E29570-C89B-4C48-80F6-E26F7B874DB1}" type="presParOf" srcId="{62A648D1-31A7-4916-88B3-371089031C0E}" destId="{5CE136D1-0D34-425E-9CF2-729B0027F2D0}" srcOrd="0" destOrd="0" presId="urn:microsoft.com/office/officeart/2005/8/layout/process5"/>
    <dgm:cxn modelId="{2C1E5490-FCCD-4F39-947A-65CBC6C28483}" type="presParOf" srcId="{35DE7011-B6FF-4751-BEB6-220E79FB00BF}" destId="{96966076-ED9B-4EF6-881B-E88A89DF6EFC}" srcOrd="16" destOrd="0" presId="urn:microsoft.com/office/officeart/2005/8/layout/process5"/>
    <dgm:cxn modelId="{732A242E-5FF9-405C-A6C1-1D747B77CEA1}" type="presParOf" srcId="{35DE7011-B6FF-4751-BEB6-220E79FB00BF}" destId="{7B85068A-AAEB-4E22-8BBB-215CD0ED1E22}" srcOrd="17" destOrd="0" presId="urn:microsoft.com/office/officeart/2005/8/layout/process5"/>
    <dgm:cxn modelId="{4F643983-00ED-4859-9187-67D2297FA4CC}" type="presParOf" srcId="{7B85068A-AAEB-4E22-8BBB-215CD0ED1E22}" destId="{3E2C3802-44BA-4E14-8DF7-0180B8C0A79D}" srcOrd="0" destOrd="0" presId="urn:microsoft.com/office/officeart/2005/8/layout/process5"/>
    <dgm:cxn modelId="{F84E396C-F70B-4156-BFA3-3BE59D89CD2D}" type="presParOf" srcId="{35DE7011-B6FF-4751-BEB6-220E79FB00BF}" destId="{4B3D05BA-2DE0-400F-8BF0-7E5CDB854B6B}" srcOrd="18" destOrd="0" presId="urn:microsoft.com/office/officeart/2005/8/layout/process5"/>
    <dgm:cxn modelId="{7E0F4747-4AE1-4AC9-B564-18DCB625D2BB}" type="presParOf" srcId="{35DE7011-B6FF-4751-BEB6-220E79FB00BF}" destId="{2FE63FFB-AC0E-4B66-8FEF-B4A45320FD80}" srcOrd="19" destOrd="0" presId="urn:microsoft.com/office/officeart/2005/8/layout/process5"/>
    <dgm:cxn modelId="{080411CF-0D92-4715-9C55-94192D78F5EC}" type="presParOf" srcId="{2FE63FFB-AC0E-4B66-8FEF-B4A45320FD80}" destId="{880D616A-653B-4829-A9A5-3D997E3FCABE}" srcOrd="0" destOrd="0" presId="urn:microsoft.com/office/officeart/2005/8/layout/process5"/>
    <dgm:cxn modelId="{D7700B5B-C5EF-47C6-A836-B1C0591D4E9C}" type="presParOf" srcId="{35DE7011-B6FF-4751-BEB6-220E79FB00BF}" destId="{EFAE073E-835F-4766-BE98-A8C5E30ED73E}" srcOrd="20" destOrd="0" presId="urn:microsoft.com/office/officeart/2005/8/layout/process5"/>
    <dgm:cxn modelId="{56757994-0B76-4A74-9A5D-723C41E7D4FE}" type="presParOf" srcId="{35DE7011-B6FF-4751-BEB6-220E79FB00BF}" destId="{88C52303-2CE0-4CD2-9F8C-8D7113D0CCA1}" srcOrd="21" destOrd="0" presId="urn:microsoft.com/office/officeart/2005/8/layout/process5"/>
    <dgm:cxn modelId="{10706B52-A6CB-443A-BA30-BD022812E35D}" type="presParOf" srcId="{88C52303-2CE0-4CD2-9F8C-8D7113D0CCA1}" destId="{5D1E0D65-65C2-46BE-9E2D-0A196014D672}" srcOrd="0" destOrd="0" presId="urn:microsoft.com/office/officeart/2005/8/layout/process5"/>
    <dgm:cxn modelId="{85A59BDC-0A45-4EB1-ADD0-1DCE80EAC7A0}" type="presParOf" srcId="{35DE7011-B6FF-4751-BEB6-220E79FB00BF}" destId="{7BDC2E88-F7F7-445E-B74E-2DFAA89D3565}" srcOrd="22" destOrd="0" presId="urn:microsoft.com/office/officeart/2005/8/layout/process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4A48E3-DD79-4C81-AB7E-044B448C5FE7}" type="doc">
      <dgm:prSet loTypeId="urn:microsoft.com/office/officeart/2005/8/layout/chart3" loCatId="relationship" qsTypeId="urn:microsoft.com/office/officeart/2005/8/quickstyle/simple3" qsCatId="simple" csTypeId="urn:microsoft.com/office/officeart/2005/8/colors/accent1_2" csCatId="accent1" phldr="1"/>
      <dgm:spPr/>
    </dgm:pt>
    <dgm:pt modelId="{E6DFD975-D7ED-4A31-86EF-6DC7B5A78FF9}">
      <dgm:prSet phldrT="[Tekst]" custT="1"/>
      <dgm:spPr/>
      <dgm:t>
        <a:bodyPr/>
        <a:lstStyle/>
        <a:p>
          <a:pPr rtl="0"/>
          <a:r>
            <a:rPr lang="da-DK" sz="2000" dirty="0"/>
            <a:t>Myndighed</a:t>
          </a:r>
          <a:r>
            <a:rPr lang="da-DK" sz="2000" dirty="0">
              <a:latin typeface="Cormorant Garamond Office"/>
            </a:rPr>
            <a:t> – faglig praksis</a:t>
          </a:r>
          <a:endParaRPr lang="da-DK" sz="2000" dirty="0"/>
        </a:p>
      </dgm:t>
    </dgm:pt>
    <dgm:pt modelId="{089E30B5-A9FC-40DA-8FDC-69350BF81A44}" type="parTrans" cxnId="{9D5F77C8-FF74-4A34-A4BE-9743BD4EB85B}">
      <dgm:prSet/>
      <dgm:spPr/>
      <dgm:t>
        <a:bodyPr/>
        <a:lstStyle/>
        <a:p>
          <a:endParaRPr lang="da-DK" sz="1600"/>
        </a:p>
      </dgm:t>
    </dgm:pt>
    <dgm:pt modelId="{CBEA478B-65F5-45E4-9385-454A4CCB7D03}" type="sibTrans" cxnId="{9D5F77C8-FF74-4A34-A4BE-9743BD4EB85B}">
      <dgm:prSet/>
      <dgm:spPr/>
      <dgm:t>
        <a:bodyPr/>
        <a:lstStyle/>
        <a:p>
          <a:endParaRPr lang="da-DK" sz="1600"/>
        </a:p>
      </dgm:t>
    </dgm:pt>
    <dgm:pt modelId="{9966E68B-C8F4-4FD7-9B01-6AC0DC32E0E4}">
      <dgm:prSet phldrT="[Tekst]" custT="1"/>
      <dgm:spPr/>
      <dgm:t>
        <a:bodyPr/>
        <a:lstStyle/>
        <a:p>
          <a:r>
            <a:rPr lang="da-DK" sz="2000" dirty="0"/>
            <a:t>Historik, historiske hændelser og kultur</a:t>
          </a:r>
        </a:p>
      </dgm:t>
    </dgm:pt>
    <dgm:pt modelId="{92B9FF88-1CBA-4B5C-B23A-5194138CDE03}" type="parTrans" cxnId="{62F04AB7-AC6F-479C-B78A-4476531DE96D}">
      <dgm:prSet/>
      <dgm:spPr/>
      <dgm:t>
        <a:bodyPr/>
        <a:lstStyle/>
        <a:p>
          <a:endParaRPr lang="da-DK" sz="1600"/>
        </a:p>
      </dgm:t>
    </dgm:pt>
    <dgm:pt modelId="{A6829478-E501-4960-B334-BAF3351B7B25}" type="sibTrans" cxnId="{62F04AB7-AC6F-479C-B78A-4476531DE96D}">
      <dgm:prSet/>
      <dgm:spPr/>
      <dgm:t>
        <a:bodyPr/>
        <a:lstStyle/>
        <a:p>
          <a:endParaRPr lang="da-DK" sz="1600"/>
        </a:p>
      </dgm:t>
    </dgm:pt>
    <dgm:pt modelId="{F49099C3-E460-455A-B200-3A0D6DBA6BDD}">
      <dgm:prSet phldrT="[Tekst]" custT="1"/>
      <dgm:spPr/>
      <dgm:t>
        <a:bodyPr/>
        <a:lstStyle/>
        <a:p>
          <a:pPr rtl="0"/>
          <a:r>
            <a:rPr lang="da-DK" sz="2000" dirty="0">
              <a:latin typeface="Cormorant Garamond Office"/>
            </a:rPr>
            <a:t>Faglige data</a:t>
          </a:r>
          <a:endParaRPr lang="da-DK" sz="2000" dirty="0"/>
        </a:p>
      </dgm:t>
    </dgm:pt>
    <dgm:pt modelId="{367971EB-F049-4B67-90E7-D8F425D9EFAB}" type="parTrans" cxnId="{7AC72C18-0F3D-4E42-BC5B-020D5782BE4A}">
      <dgm:prSet/>
      <dgm:spPr/>
      <dgm:t>
        <a:bodyPr/>
        <a:lstStyle/>
        <a:p>
          <a:endParaRPr lang="da-DK" sz="1600"/>
        </a:p>
      </dgm:t>
    </dgm:pt>
    <dgm:pt modelId="{1BC4B806-EC57-4E33-B09D-1F85C0A340CB}" type="sibTrans" cxnId="{7AC72C18-0F3D-4E42-BC5B-020D5782BE4A}">
      <dgm:prSet/>
      <dgm:spPr/>
      <dgm:t>
        <a:bodyPr/>
        <a:lstStyle/>
        <a:p>
          <a:endParaRPr lang="da-DK" sz="1600"/>
        </a:p>
      </dgm:t>
    </dgm:pt>
    <dgm:pt modelId="{5A45A3DA-E299-4FCB-BF3C-C18E22DE001D}">
      <dgm:prSet phldrT="[Tekst]" custT="1"/>
      <dgm:spPr/>
      <dgm:t>
        <a:bodyPr/>
        <a:lstStyle/>
        <a:p>
          <a:r>
            <a:rPr lang="da-DK" sz="2000" dirty="0"/>
            <a:t>Tværgående samarbejder</a:t>
          </a:r>
        </a:p>
      </dgm:t>
    </dgm:pt>
    <dgm:pt modelId="{A01A38FE-F6E4-4CFA-A843-34A3122337F9}" type="parTrans" cxnId="{95969588-4157-4F5F-9561-4C5A747DCBC5}">
      <dgm:prSet/>
      <dgm:spPr/>
      <dgm:t>
        <a:bodyPr/>
        <a:lstStyle/>
        <a:p>
          <a:endParaRPr lang="da-DK" sz="1600"/>
        </a:p>
      </dgm:t>
    </dgm:pt>
    <dgm:pt modelId="{113756A9-E569-4006-A480-6DC39954A323}" type="sibTrans" cxnId="{95969588-4157-4F5F-9561-4C5A747DCBC5}">
      <dgm:prSet/>
      <dgm:spPr/>
      <dgm:t>
        <a:bodyPr/>
        <a:lstStyle/>
        <a:p>
          <a:endParaRPr lang="da-DK" sz="1600"/>
        </a:p>
      </dgm:t>
    </dgm:pt>
    <dgm:pt modelId="{E3D5D969-4674-4E69-8C40-00849BA16050}">
      <dgm:prSet phldrT="[Tekst]" custT="1"/>
      <dgm:spPr/>
      <dgm:t>
        <a:bodyPr/>
        <a:lstStyle/>
        <a:p>
          <a:r>
            <a:rPr lang="da-DK" sz="2000" dirty="0"/>
            <a:t>Tilbudsvifte</a:t>
          </a:r>
        </a:p>
      </dgm:t>
    </dgm:pt>
    <dgm:pt modelId="{0E76375A-3C92-42DB-8445-2E10CFAA9668}" type="parTrans" cxnId="{9FBE4451-090C-4652-A7E1-8C70F9BDBE77}">
      <dgm:prSet/>
      <dgm:spPr/>
      <dgm:t>
        <a:bodyPr/>
        <a:lstStyle/>
        <a:p>
          <a:endParaRPr lang="da-DK" sz="1600"/>
        </a:p>
      </dgm:t>
    </dgm:pt>
    <dgm:pt modelId="{F10493BD-57CC-4A59-AB98-3D09B0752651}" type="sibTrans" cxnId="{9FBE4451-090C-4652-A7E1-8C70F9BDBE77}">
      <dgm:prSet/>
      <dgm:spPr/>
      <dgm:t>
        <a:bodyPr/>
        <a:lstStyle/>
        <a:p>
          <a:endParaRPr lang="da-DK" sz="1600"/>
        </a:p>
      </dgm:t>
    </dgm:pt>
    <dgm:pt modelId="{BC9317CC-2F3E-4E72-87FD-151E6BEBC951}">
      <dgm:prSet phldrT="[Tekst]" custT="1"/>
      <dgm:spPr/>
      <dgm:t>
        <a:bodyPr/>
        <a:lstStyle/>
        <a:p>
          <a:r>
            <a:rPr lang="da-DK" sz="2000" dirty="0"/>
            <a:t>Ledelse</a:t>
          </a:r>
        </a:p>
      </dgm:t>
    </dgm:pt>
    <dgm:pt modelId="{6DAE8700-8BA8-48A0-9EA6-12576DB8D0E1}" type="parTrans" cxnId="{E3FF86F9-2BF3-4FB0-93AC-CC34719D0A8D}">
      <dgm:prSet/>
      <dgm:spPr/>
      <dgm:t>
        <a:bodyPr/>
        <a:lstStyle/>
        <a:p>
          <a:endParaRPr lang="da-DK"/>
        </a:p>
      </dgm:t>
    </dgm:pt>
    <dgm:pt modelId="{113D72B0-3E97-44A4-82A9-98C2F811A243}" type="sibTrans" cxnId="{E3FF86F9-2BF3-4FB0-93AC-CC34719D0A8D}">
      <dgm:prSet/>
      <dgm:spPr/>
      <dgm:t>
        <a:bodyPr/>
        <a:lstStyle/>
        <a:p>
          <a:endParaRPr lang="da-DK"/>
        </a:p>
      </dgm:t>
    </dgm:pt>
    <dgm:pt modelId="{992FD01B-9B52-43A4-87A7-C287103203C2}" type="pres">
      <dgm:prSet presAssocID="{4D4A48E3-DD79-4C81-AB7E-044B448C5FE7}" presName="compositeShape" presStyleCnt="0">
        <dgm:presLayoutVars>
          <dgm:chMax val="7"/>
          <dgm:dir/>
          <dgm:resizeHandles val="exact"/>
        </dgm:presLayoutVars>
      </dgm:prSet>
      <dgm:spPr/>
    </dgm:pt>
    <dgm:pt modelId="{7EC6D6B3-5FB9-46B3-8C49-192D8255FA60}" type="pres">
      <dgm:prSet presAssocID="{4D4A48E3-DD79-4C81-AB7E-044B448C5FE7}" presName="wedge1" presStyleLbl="node1" presStyleIdx="0" presStyleCnt="6"/>
      <dgm:spPr/>
    </dgm:pt>
    <dgm:pt modelId="{802BE6E2-FAD1-4680-BE6A-A7FA8D7325AB}" type="pres">
      <dgm:prSet presAssocID="{4D4A48E3-DD79-4C81-AB7E-044B448C5FE7}" presName="wedge1Tx" presStyleLbl="node1" presStyleIdx="0" presStyleCnt="6">
        <dgm:presLayoutVars>
          <dgm:chMax val="0"/>
          <dgm:chPref val="0"/>
          <dgm:bulletEnabled val="1"/>
        </dgm:presLayoutVars>
      </dgm:prSet>
      <dgm:spPr/>
    </dgm:pt>
    <dgm:pt modelId="{3CD0D1FD-CF0F-49F3-9F90-0231AA55F6C5}" type="pres">
      <dgm:prSet presAssocID="{4D4A48E3-DD79-4C81-AB7E-044B448C5FE7}" presName="wedge2" presStyleLbl="node1" presStyleIdx="1" presStyleCnt="6"/>
      <dgm:spPr/>
    </dgm:pt>
    <dgm:pt modelId="{55E06D17-18AC-4D21-A038-1070174699FF}" type="pres">
      <dgm:prSet presAssocID="{4D4A48E3-DD79-4C81-AB7E-044B448C5FE7}" presName="wedge2Tx" presStyleLbl="node1" presStyleIdx="1" presStyleCnt="6">
        <dgm:presLayoutVars>
          <dgm:chMax val="0"/>
          <dgm:chPref val="0"/>
          <dgm:bulletEnabled val="1"/>
        </dgm:presLayoutVars>
      </dgm:prSet>
      <dgm:spPr/>
    </dgm:pt>
    <dgm:pt modelId="{57BA23F5-3FCF-4C85-BEE0-19C7413D2837}" type="pres">
      <dgm:prSet presAssocID="{4D4A48E3-DD79-4C81-AB7E-044B448C5FE7}" presName="wedge3" presStyleLbl="node1" presStyleIdx="2" presStyleCnt="6"/>
      <dgm:spPr/>
    </dgm:pt>
    <dgm:pt modelId="{5D379AB8-9F46-4E66-B629-B87CD7EAD224}" type="pres">
      <dgm:prSet presAssocID="{4D4A48E3-DD79-4C81-AB7E-044B448C5FE7}" presName="wedge3Tx" presStyleLbl="node1" presStyleIdx="2" presStyleCnt="6">
        <dgm:presLayoutVars>
          <dgm:chMax val="0"/>
          <dgm:chPref val="0"/>
          <dgm:bulletEnabled val="1"/>
        </dgm:presLayoutVars>
      </dgm:prSet>
      <dgm:spPr/>
    </dgm:pt>
    <dgm:pt modelId="{D8A341B3-1E98-40D7-BD3A-E394A2E02C26}" type="pres">
      <dgm:prSet presAssocID="{4D4A48E3-DD79-4C81-AB7E-044B448C5FE7}" presName="wedge4" presStyleLbl="node1" presStyleIdx="3" presStyleCnt="6" custLinFactNeighborY="366"/>
      <dgm:spPr/>
    </dgm:pt>
    <dgm:pt modelId="{418C5856-C861-4778-AEDB-4311A7DBE203}" type="pres">
      <dgm:prSet presAssocID="{4D4A48E3-DD79-4C81-AB7E-044B448C5FE7}" presName="wedge4Tx" presStyleLbl="node1" presStyleIdx="3" presStyleCnt="6">
        <dgm:presLayoutVars>
          <dgm:chMax val="0"/>
          <dgm:chPref val="0"/>
          <dgm:bulletEnabled val="1"/>
        </dgm:presLayoutVars>
      </dgm:prSet>
      <dgm:spPr/>
    </dgm:pt>
    <dgm:pt modelId="{2FBCCDAF-4654-4B41-9867-85377DE3EA51}" type="pres">
      <dgm:prSet presAssocID="{4D4A48E3-DD79-4C81-AB7E-044B448C5FE7}" presName="wedge5" presStyleLbl="node1" presStyleIdx="4" presStyleCnt="6"/>
      <dgm:spPr/>
    </dgm:pt>
    <dgm:pt modelId="{8F1CB0CC-9D65-4599-BA95-CAE10D29DAB6}" type="pres">
      <dgm:prSet presAssocID="{4D4A48E3-DD79-4C81-AB7E-044B448C5FE7}" presName="wedge5Tx" presStyleLbl="node1" presStyleIdx="4" presStyleCnt="6">
        <dgm:presLayoutVars>
          <dgm:chMax val="0"/>
          <dgm:chPref val="0"/>
          <dgm:bulletEnabled val="1"/>
        </dgm:presLayoutVars>
      </dgm:prSet>
      <dgm:spPr/>
    </dgm:pt>
    <dgm:pt modelId="{6BBB60A0-8000-4845-8409-ACCB9CEE64EC}" type="pres">
      <dgm:prSet presAssocID="{4D4A48E3-DD79-4C81-AB7E-044B448C5FE7}" presName="wedge6" presStyleLbl="node1" presStyleIdx="5" presStyleCnt="6"/>
      <dgm:spPr/>
    </dgm:pt>
    <dgm:pt modelId="{45D7BE1D-077E-4178-9B6B-7E273CA921D5}" type="pres">
      <dgm:prSet presAssocID="{4D4A48E3-DD79-4C81-AB7E-044B448C5FE7}" presName="wedge6Tx" presStyleLbl="node1" presStyleIdx="5" presStyleCnt="6">
        <dgm:presLayoutVars>
          <dgm:chMax val="0"/>
          <dgm:chPref val="0"/>
          <dgm:bulletEnabled val="1"/>
        </dgm:presLayoutVars>
      </dgm:prSet>
      <dgm:spPr/>
    </dgm:pt>
  </dgm:ptLst>
  <dgm:cxnLst>
    <dgm:cxn modelId="{6A9D9007-AADF-4E3A-9885-ACFAC7DE3473}" type="presOf" srcId="{4D4A48E3-DD79-4C81-AB7E-044B448C5FE7}" destId="{992FD01B-9B52-43A4-87A7-C287103203C2}" srcOrd="0" destOrd="0" presId="urn:microsoft.com/office/officeart/2005/8/layout/chart3"/>
    <dgm:cxn modelId="{7AC72C18-0F3D-4E42-BC5B-020D5782BE4A}" srcId="{4D4A48E3-DD79-4C81-AB7E-044B448C5FE7}" destId="{F49099C3-E460-455A-B200-3A0D6DBA6BDD}" srcOrd="5" destOrd="0" parTransId="{367971EB-F049-4B67-90E7-D8F425D9EFAB}" sibTransId="{1BC4B806-EC57-4E33-B09D-1F85C0A340CB}"/>
    <dgm:cxn modelId="{C5DE3731-6326-4791-9047-4D7314C67CF7}" type="presOf" srcId="{E3D5D969-4674-4E69-8C40-00849BA16050}" destId="{8F1CB0CC-9D65-4599-BA95-CAE10D29DAB6}" srcOrd="1" destOrd="0" presId="urn:microsoft.com/office/officeart/2005/8/layout/chart3"/>
    <dgm:cxn modelId="{224FEB5D-A27E-4362-9B8C-93628545C5CF}" type="presOf" srcId="{E3D5D969-4674-4E69-8C40-00849BA16050}" destId="{2FBCCDAF-4654-4B41-9867-85377DE3EA51}" srcOrd="0" destOrd="0" presId="urn:microsoft.com/office/officeart/2005/8/layout/chart3"/>
    <dgm:cxn modelId="{9FBE4451-090C-4652-A7E1-8C70F9BDBE77}" srcId="{4D4A48E3-DD79-4C81-AB7E-044B448C5FE7}" destId="{E3D5D969-4674-4E69-8C40-00849BA16050}" srcOrd="4" destOrd="0" parTransId="{0E76375A-3C92-42DB-8445-2E10CFAA9668}" sibTransId="{F10493BD-57CC-4A59-AB98-3D09B0752651}"/>
    <dgm:cxn modelId="{379CAA77-38CB-4D8D-8AA3-AC5D4A3F23F8}" type="presOf" srcId="{5A45A3DA-E299-4FCB-BF3C-C18E22DE001D}" destId="{D8A341B3-1E98-40D7-BD3A-E394A2E02C26}" srcOrd="0" destOrd="0" presId="urn:microsoft.com/office/officeart/2005/8/layout/chart3"/>
    <dgm:cxn modelId="{AA038C85-317B-42DC-A511-BB7A2F1DA464}" type="presOf" srcId="{BC9317CC-2F3E-4E72-87FD-151E6BEBC951}" destId="{5D379AB8-9F46-4E66-B629-B87CD7EAD224}" srcOrd="1" destOrd="0" presId="urn:microsoft.com/office/officeart/2005/8/layout/chart3"/>
    <dgm:cxn modelId="{95969588-4157-4F5F-9561-4C5A747DCBC5}" srcId="{4D4A48E3-DD79-4C81-AB7E-044B448C5FE7}" destId="{5A45A3DA-E299-4FCB-BF3C-C18E22DE001D}" srcOrd="3" destOrd="0" parTransId="{A01A38FE-F6E4-4CFA-A843-34A3122337F9}" sibTransId="{113756A9-E569-4006-A480-6DC39954A323}"/>
    <dgm:cxn modelId="{C516138F-EEAE-4638-AC06-2508ED29432A}" type="presOf" srcId="{E6DFD975-D7ED-4A31-86EF-6DC7B5A78FF9}" destId="{7EC6D6B3-5FB9-46B3-8C49-192D8255FA60}" srcOrd="0" destOrd="0" presId="urn:microsoft.com/office/officeart/2005/8/layout/chart3"/>
    <dgm:cxn modelId="{62F04AB7-AC6F-479C-B78A-4476531DE96D}" srcId="{4D4A48E3-DD79-4C81-AB7E-044B448C5FE7}" destId="{9966E68B-C8F4-4FD7-9B01-6AC0DC32E0E4}" srcOrd="1" destOrd="0" parTransId="{92B9FF88-1CBA-4B5C-B23A-5194138CDE03}" sibTransId="{A6829478-E501-4960-B334-BAF3351B7B25}"/>
    <dgm:cxn modelId="{3CEABDB9-C9EB-42CE-93F1-24C3FF3FC9FC}" type="presOf" srcId="{F49099C3-E460-455A-B200-3A0D6DBA6BDD}" destId="{45D7BE1D-077E-4178-9B6B-7E273CA921D5}" srcOrd="1" destOrd="0" presId="urn:microsoft.com/office/officeart/2005/8/layout/chart3"/>
    <dgm:cxn modelId="{08FA29C4-C4A6-4F0C-BB1F-AADAB6F0AFCC}" type="presOf" srcId="{5A45A3DA-E299-4FCB-BF3C-C18E22DE001D}" destId="{418C5856-C861-4778-AEDB-4311A7DBE203}" srcOrd="1" destOrd="0" presId="urn:microsoft.com/office/officeart/2005/8/layout/chart3"/>
    <dgm:cxn modelId="{4EB4E2C7-05FC-4FB5-9571-778A91FB48F4}" type="presOf" srcId="{E6DFD975-D7ED-4A31-86EF-6DC7B5A78FF9}" destId="{802BE6E2-FAD1-4680-BE6A-A7FA8D7325AB}" srcOrd="1" destOrd="0" presId="urn:microsoft.com/office/officeart/2005/8/layout/chart3"/>
    <dgm:cxn modelId="{9D5F77C8-FF74-4A34-A4BE-9743BD4EB85B}" srcId="{4D4A48E3-DD79-4C81-AB7E-044B448C5FE7}" destId="{E6DFD975-D7ED-4A31-86EF-6DC7B5A78FF9}" srcOrd="0" destOrd="0" parTransId="{089E30B5-A9FC-40DA-8FDC-69350BF81A44}" sibTransId="{CBEA478B-65F5-45E4-9385-454A4CCB7D03}"/>
    <dgm:cxn modelId="{253A34D7-AF5C-4E41-819B-B5D75EB42109}" type="presOf" srcId="{9966E68B-C8F4-4FD7-9B01-6AC0DC32E0E4}" destId="{3CD0D1FD-CF0F-49F3-9F90-0231AA55F6C5}" srcOrd="0" destOrd="0" presId="urn:microsoft.com/office/officeart/2005/8/layout/chart3"/>
    <dgm:cxn modelId="{F9F584E6-E4B5-45CC-9E8A-0EAE95C8582B}" type="presOf" srcId="{F49099C3-E460-455A-B200-3A0D6DBA6BDD}" destId="{6BBB60A0-8000-4845-8409-ACCB9CEE64EC}" srcOrd="0" destOrd="0" presId="urn:microsoft.com/office/officeart/2005/8/layout/chart3"/>
    <dgm:cxn modelId="{B6F60CE9-FE84-42C9-B9AB-1C2607B07CCD}" type="presOf" srcId="{9966E68B-C8F4-4FD7-9B01-6AC0DC32E0E4}" destId="{55E06D17-18AC-4D21-A038-1070174699FF}" srcOrd="1" destOrd="0" presId="urn:microsoft.com/office/officeart/2005/8/layout/chart3"/>
    <dgm:cxn modelId="{6C1391EE-ABB4-4DA1-859A-EDA2B0120B28}" type="presOf" srcId="{BC9317CC-2F3E-4E72-87FD-151E6BEBC951}" destId="{57BA23F5-3FCF-4C85-BEE0-19C7413D2837}" srcOrd="0" destOrd="0" presId="urn:microsoft.com/office/officeart/2005/8/layout/chart3"/>
    <dgm:cxn modelId="{E3FF86F9-2BF3-4FB0-93AC-CC34719D0A8D}" srcId="{4D4A48E3-DD79-4C81-AB7E-044B448C5FE7}" destId="{BC9317CC-2F3E-4E72-87FD-151E6BEBC951}" srcOrd="2" destOrd="0" parTransId="{6DAE8700-8BA8-48A0-9EA6-12576DB8D0E1}" sibTransId="{113D72B0-3E97-44A4-82A9-98C2F811A243}"/>
    <dgm:cxn modelId="{CF7C6C6C-6C6C-483E-9D61-AA9DB8F40C60}" type="presParOf" srcId="{992FD01B-9B52-43A4-87A7-C287103203C2}" destId="{7EC6D6B3-5FB9-46B3-8C49-192D8255FA60}" srcOrd="0" destOrd="0" presId="urn:microsoft.com/office/officeart/2005/8/layout/chart3"/>
    <dgm:cxn modelId="{06C17CAF-6E31-4C14-8B17-92E03307878A}" type="presParOf" srcId="{992FD01B-9B52-43A4-87A7-C287103203C2}" destId="{802BE6E2-FAD1-4680-BE6A-A7FA8D7325AB}" srcOrd="1" destOrd="0" presId="urn:microsoft.com/office/officeart/2005/8/layout/chart3"/>
    <dgm:cxn modelId="{D5760CFB-BECC-4DC9-8E5B-7F3B13620D3E}" type="presParOf" srcId="{992FD01B-9B52-43A4-87A7-C287103203C2}" destId="{3CD0D1FD-CF0F-49F3-9F90-0231AA55F6C5}" srcOrd="2" destOrd="0" presId="urn:microsoft.com/office/officeart/2005/8/layout/chart3"/>
    <dgm:cxn modelId="{4F25F706-4B22-4A96-A237-9F8404FD7881}" type="presParOf" srcId="{992FD01B-9B52-43A4-87A7-C287103203C2}" destId="{55E06D17-18AC-4D21-A038-1070174699FF}" srcOrd="3" destOrd="0" presId="urn:microsoft.com/office/officeart/2005/8/layout/chart3"/>
    <dgm:cxn modelId="{EC2D8BCD-086B-451C-8B8A-4C7DD24FCB47}" type="presParOf" srcId="{992FD01B-9B52-43A4-87A7-C287103203C2}" destId="{57BA23F5-3FCF-4C85-BEE0-19C7413D2837}" srcOrd="4" destOrd="0" presId="urn:microsoft.com/office/officeart/2005/8/layout/chart3"/>
    <dgm:cxn modelId="{67196EF0-52D6-470D-95F3-C55C3D7C2495}" type="presParOf" srcId="{992FD01B-9B52-43A4-87A7-C287103203C2}" destId="{5D379AB8-9F46-4E66-B629-B87CD7EAD224}" srcOrd="5" destOrd="0" presId="urn:microsoft.com/office/officeart/2005/8/layout/chart3"/>
    <dgm:cxn modelId="{7C832004-4CD2-4435-9E97-C52797942498}" type="presParOf" srcId="{992FD01B-9B52-43A4-87A7-C287103203C2}" destId="{D8A341B3-1E98-40D7-BD3A-E394A2E02C26}" srcOrd="6" destOrd="0" presId="urn:microsoft.com/office/officeart/2005/8/layout/chart3"/>
    <dgm:cxn modelId="{963EA936-94DD-46D7-8362-1471B1DEDEF7}" type="presParOf" srcId="{992FD01B-9B52-43A4-87A7-C287103203C2}" destId="{418C5856-C861-4778-AEDB-4311A7DBE203}" srcOrd="7" destOrd="0" presId="urn:microsoft.com/office/officeart/2005/8/layout/chart3"/>
    <dgm:cxn modelId="{07BA6CF6-7F97-4442-8524-F5467529A712}" type="presParOf" srcId="{992FD01B-9B52-43A4-87A7-C287103203C2}" destId="{2FBCCDAF-4654-4B41-9867-85377DE3EA51}" srcOrd="8" destOrd="0" presId="urn:microsoft.com/office/officeart/2005/8/layout/chart3"/>
    <dgm:cxn modelId="{BBA615F1-5ED4-42A4-9AFA-B9B682F0F7C4}" type="presParOf" srcId="{992FD01B-9B52-43A4-87A7-C287103203C2}" destId="{8F1CB0CC-9D65-4599-BA95-CAE10D29DAB6}" srcOrd="9" destOrd="0" presId="urn:microsoft.com/office/officeart/2005/8/layout/chart3"/>
    <dgm:cxn modelId="{A2324547-8F61-4490-9245-C655D0ADBE8D}" type="presParOf" srcId="{992FD01B-9B52-43A4-87A7-C287103203C2}" destId="{6BBB60A0-8000-4845-8409-ACCB9CEE64EC}" srcOrd="10" destOrd="0" presId="urn:microsoft.com/office/officeart/2005/8/layout/chart3"/>
    <dgm:cxn modelId="{E8F9F9B6-62C9-4DD8-B902-2AE239EB6586}" type="presParOf" srcId="{992FD01B-9B52-43A4-87A7-C287103203C2}" destId="{45D7BE1D-077E-4178-9B6B-7E273CA921D5}" srcOrd="11"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A758155-6787-4C0E-B88E-7C8205ACCA4F}" type="doc">
      <dgm:prSet loTypeId="urn:microsoft.com/office/officeart/2005/8/layout/arrow6" loCatId="process" qsTypeId="urn:microsoft.com/office/officeart/2005/8/quickstyle/simple1" qsCatId="simple" csTypeId="urn:microsoft.com/office/officeart/2005/8/colors/accent1_2" csCatId="accent1" phldr="1"/>
      <dgm:spPr/>
      <dgm:t>
        <a:bodyPr/>
        <a:lstStyle/>
        <a:p>
          <a:endParaRPr lang="da-DK"/>
        </a:p>
      </dgm:t>
    </dgm:pt>
    <dgm:pt modelId="{185FE360-F344-4137-9DB7-A9BB07D1D2EC}">
      <dgm:prSet phldrT="[Tekst]"/>
      <dgm:spPr/>
      <dgm:t>
        <a:bodyPr/>
        <a:lstStyle/>
        <a:p>
          <a:r>
            <a:rPr lang="da-DK" dirty="0"/>
            <a:t>Aftalt praksis</a:t>
          </a:r>
        </a:p>
      </dgm:t>
    </dgm:pt>
    <dgm:pt modelId="{C40909E9-A48C-4C1B-AC7B-ECCECEB04414}" type="parTrans" cxnId="{45E195E1-E300-4976-85CE-B90162CB0179}">
      <dgm:prSet/>
      <dgm:spPr/>
      <dgm:t>
        <a:bodyPr/>
        <a:lstStyle/>
        <a:p>
          <a:endParaRPr lang="da-DK"/>
        </a:p>
      </dgm:t>
    </dgm:pt>
    <dgm:pt modelId="{9F8ABCF9-B847-4CD4-8DDF-AE2C7ABA541B}" type="sibTrans" cxnId="{45E195E1-E300-4976-85CE-B90162CB0179}">
      <dgm:prSet/>
      <dgm:spPr/>
      <dgm:t>
        <a:bodyPr/>
        <a:lstStyle/>
        <a:p>
          <a:endParaRPr lang="da-DK"/>
        </a:p>
      </dgm:t>
    </dgm:pt>
    <dgm:pt modelId="{B9F78866-0B05-44C4-8263-BD16CABE8317}">
      <dgm:prSet phldrT="[Tekst]"/>
      <dgm:spPr/>
      <dgm:t>
        <a:bodyPr/>
        <a:lstStyle/>
        <a:p>
          <a:r>
            <a:rPr lang="da-DK" dirty="0"/>
            <a:t>Faktisk praksis</a:t>
          </a:r>
        </a:p>
      </dgm:t>
    </dgm:pt>
    <dgm:pt modelId="{F15831B9-CDCC-4560-97CC-1373898DD465}" type="parTrans" cxnId="{CF362AB0-0CCB-4093-B3EC-CA92F8CD6A04}">
      <dgm:prSet/>
      <dgm:spPr/>
      <dgm:t>
        <a:bodyPr/>
        <a:lstStyle/>
        <a:p>
          <a:endParaRPr lang="da-DK"/>
        </a:p>
      </dgm:t>
    </dgm:pt>
    <dgm:pt modelId="{2BF96321-E6EF-4D9F-81A4-A062F4D84494}" type="sibTrans" cxnId="{CF362AB0-0CCB-4093-B3EC-CA92F8CD6A04}">
      <dgm:prSet/>
      <dgm:spPr/>
      <dgm:t>
        <a:bodyPr/>
        <a:lstStyle/>
        <a:p>
          <a:endParaRPr lang="da-DK"/>
        </a:p>
      </dgm:t>
    </dgm:pt>
    <dgm:pt modelId="{98A79CBE-2B2C-45E7-ABC8-4979151CC980}" type="pres">
      <dgm:prSet presAssocID="{0A758155-6787-4C0E-B88E-7C8205ACCA4F}" presName="compositeShape" presStyleCnt="0">
        <dgm:presLayoutVars>
          <dgm:chMax val="2"/>
          <dgm:dir/>
          <dgm:resizeHandles val="exact"/>
        </dgm:presLayoutVars>
      </dgm:prSet>
      <dgm:spPr/>
    </dgm:pt>
    <dgm:pt modelId="{29EEB10E-FDE2-41DC-9DCD-4026DD55AB59}" type="pres">
      <dgm:prSet presAssocID="{0A758155-6787-4C0E-B88E-7C8205ACCA4F}" presName="ribbon" presStyleLbl="node1" presStyleIdx="0" presStyleCnt="1"/>
      <dgm:spPr/>
    </dgm:pt>
    <dgm:pt modelId="{EF6891AB-D3C7-4C4F-845A-7B66654D5EBC}" type="pres">
      <dgm:prSet presAssocID="{0A758155-6787-4C0E-B88E-7C8205ACCA4F}" presName="leftArrowText" presStyleLbl="node1" presStyleIdx="0" presStyleCnt="1">
        <dgm:presLayoutVars>
          <dgm:chMax val="0"/>
          <dgm:bulletEnabled val="1"/>
        </dgm:presLayoutVars>
      </dgm:prSet>
      <dgm:spPr/>
    </dgm:pt>
    <dgm:pt modelId="{724DF458-05EC-499D-AFCC-9F45A2D31B0F}" type="pres">
      <dgm:prSet presAssocID="{0A758155-6787-4C0E-B88E-7C8205ACCA4F}" presName="rightArrowText" presStyleLbl="node1" presStyleIdx="0" presStyleCnt="1">
        <dgm:presLayoutVars>
          <dgm:chMax val="0"/>
          <dgm:bulletEnabled val="1"/>
        </dgm:presLayoutVars>
      </dgm:prSet>
      <dgm:spPr/>
    </dgm:pt>
  </dgm:ptLst>
  <dgm:cxnLst>
    <dgm:cxn modelId="{D69F7B07-E115-4C4A-AB96-7E368CCD5CA7}" type="presOf" srcId="{B9F78866-0B05-44C4-8263-BD16CABE8317}" destId="{724DF458-05EC-499D-AFCC-9F45A2D31B0F}" srcOrd="0" destOrd="0" presId="urn:microsoft.com/office/officeart/2005/8/layout/arrow6"/>
    <dgm:cxn modelId="{5E0D9974-8826-4BD0-AFCD-605AF8C58926}" type="presOf" srcId="{185FE360-F344-4137-9DB7-A9BB07D1D2EC}" destId="{EF6891AB-D3C7-4C4F-845A-7B66654D5EBC}" srcOrd="0" destOrd="0" presId="urn:microsoft.com/office/officeart/2005/8/layout/arrow6"/>
    <dgm:cxn modelId="{65396A86-AC7B-4608-8C7B-7683D257B7F8}" type="presOf" srcId="{0A758155-6787-4C0E-B88E-7C8205ACCA4F}" destId="{98A79CBE-2B2C-45E7-ABC8-4979151CC980}" srcOrd="0" destOrd="0" presId="urn:microsoft.com/office/officeart/2005/8/layout/arrow6"/>
    <dgm:cxn modelId="{CF362AB0-0CCB-4093-B3EC-CA92F8CD6A04}" srcId="{0A758155-6787-4C0E-B88E-7C8205ACCA4F}" destId="{B9F78866-0B05-44C4-8263-BD16CABE8317}" srcOrd="1" destOrd="0" parTransId="{F15831B9-CDCC-4560-97CC-1373898DD465}" sibTransId="{2BF96321-E6EF-4D9F-81A4-A062F4D84494}"/>
    <dgm:cxn modelId="{45E195E1-E300-4976-85CE-B90162CB0179}" srcId="{0A758155-6787-4C0E-B88E-7C8205ACCA4F}" destId="{185FE360-F344-4137-9DB7-A9BB07D1D2EC}" srcOrd="0" destOrd="0" parTransId="{C40909E9-A48C-4C1B-AC7B-ECCECEB04414}" sibTransId="{9F8ABCF9-B847-4CD4-8DDF-AE2C7ABA541B}"/>
    <dgm:cxn modelId="{5AFA12C0-391E-4AD4-8B50-A2BB2EB66217}" type="presParOf" srcId="{98A79CBE-2B2C-45E7-ABC8-4979151CC980}" destId="{29EEB10E-FDE2-41DC-9DCD-4026DD55AB59}" srcOrd="0" destOrd="0" presId="urn:microsoft.com/office/officeart/2005/8/layout/arrow6"/>
    <dgm:cxn modelId="{03DEC8B7-285A-4155-BFCE-3B125ED04C7E}" type="presParOf" srcId="{98A79CBE-2B2C-45E7-ABC8-4979151CC980}" destId="{EF6891AB-D3C7-4C4F-845A-7B66654D5EBC}" srcOrd="1" destOrd="0" presId="urn:microsoft.com/office/officeart/2005/8/layout/arrow6"/>
    <dgm:cxn modelId="{3FE7204A-AD91-4253-8D9E-AE0CDB7C0A67}" type="presParOf" srcId="{98A79CBE-2B2C-45E7-ABC8-4979151CC980}" destId="{724DF458-05EC-499D-AFCC-9F45A2D31B0F}" srcOrd="2" destOrd="0" presId="urn:microsoft.com/office/officeart/2005/8/layout/arrow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C4CAB38-12EF-4A0D-80F1-5F332403C490}"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da-DK"/>
        </a:p>
      </dgm:t>
    </dgm:pt>
    <dgm:pt modelId="{625FF0A4-805D-4C78-92A8-6E92EFE30815}">
      <dgm:prSet phldrT="[Tekst]"/>
      <dgm:spPr/>
      <dgm:t>
        <a:bodyPr/>
        <a:lstStyle/>
        <a:p>
          <a:r>
            <a:rPr lang="da-DK" dirty="0"/>
            <a:t>Myndighed + PPR </a:t>
          </a:r>
        </a:p>
      </dgm:t>
    </dgm:pt>
    <dgm:pt modelId="{4A8327E8-205E-4C52-95C1-DA98F6EDF9C7}" type="parTrans" cxnId="{CB7A4AB8-1F78-45D9-A610-65300B856DD5}">
      <dgm:prSet/>
      <dgm:spPr/>
      <dgm:t>
        <a:bodyPr/>
        <a:lstStyle/>
        <a:p>
          <a:endParaRPr lang="da-DK"/>
        </a:p>
      </dgm:t>
    </dgm:pt>
    <dgm:pt modelId="{7E9E34E2-AF78-488A-8B67-575B34DABDF8}" type="sibTrans" cxnId="{CB7A4AB8-1F78-45D9-A610-65300B856DD5}">
      <dgm:prSet/>
      <dgm:spPr/>
      <dgm:t>
        <a:bodyPr/>
        <a:lstStyle/>
        <a:p>
          <a:endParaRPr lang="da-DK"/>
        </a:p>
      </dgm:t>
    </dgm:pt>
    <dgm:pt modelId="{1A01C620-1D1B-4D20-BDC5-7A4AD7AC1AA6}">
      <dgm:prSet phldrT="[Tekst]"/>
      <dgm:spPr/>
      <dgm:t>
        <a:bodyPr/>
        <a:lstStyle/>
        <a:p>
          <a:r>
            <a:rPr lang="da-DK" dirty="0"/>
            <a:t>De pårørende</a:t>
          </a:r>
        </a:p>
      </dgm:t>
    </dgm:pt>
    <dgm:pt modelId="{DFD87980-827B-4EA0-9B38-501AE2387629}" type="parTrans" cxnId="{393D9BD8-806A-4CB4-8F8E-DC98B9FED43E}">
      <dgm:prSet/>
      <dgm:spPr/>
      <dgm:t>
        <a:bodyPr/>
        <a:lstStyle/>
        <a:p>
          <a:endParaRPr lang="da-DK"/>
        </a:p>
      </dgm:t>
    </dgm:pt>
    <dgm:pt modelId="{9E2CB864-839E-4946-B9B1-09766D73444A}" type="sibTrans" cxnId="{393D9BD8-806A-4CB4-8F8E-DC98B9FED43E}">
      <dgm:prSet/>
      <dgm:spPr/>
      <dgm:t>
        <a:bodyPr/>
        <a:lstStyle/>
        <a:p>
          <a:endParaRPr lang="da-DK"/>
        </a:p>
      </dgm:t>
    </dgm:pt>
    <dgm:pt modelId="{E4FE528E-215B-4FB0-85B7-402F42A45E7F}">
      <dgm:prSet phldrT="[Tekst]"/>
      <dgm:spPr/>
      <dgm:t>
        <a:bodyPr/>
        <a:lstStyle/>
        <a:p>
          <a:r>
            <a:rPr lang="da-DK" dirty="0"/>
            <a:t>Skoler og tilbud med mere (specialiseret) viden</a:t>
          </a:r>
        </a:p>
      </dgm:t>
    </dgm:pt>
    <dgm:pt modelId="{3BDCBDCC-BA05-4730-BD61-31105848EA43}" type="parTrans" cxnId="{060A6449-DFEF-4709-81E2-DE26185E692D}">
      <dgm:prSet/>
      <dgm:spPr/>
      <dgm:t>
        <a:bodyPr/>
        <a:lstStyle/>
        <a:p>
          <a:endParaRPr lang="da-DK"/>
        </a:p>
      </dgm:t>
    </dgm:pt>
    <dgm:pt modelId="{A4F63560-81A0-4E7E-97C5-FC64933C801E}" type="sibTrans" cxnId="{060A6449-DFEF-4709-81E2-DE26185E692D}">
      <dgm:prSet/>
      <dgm:spPr/>
      <dgm:t>
        <a:bodyPr/>
        <a:lstStyle/>
        <a:p>
          <a:endParaRPr lang="da-DK"/>
        </a:p>
      </dgm:t>
    </dgm:pt>
    <dgm:pt modelId="{39F6CA2D-DC8C-486F-A67C-7F6707AAE1F3}">
      <dgm:prSet phldrT="[Tekst]"/>
      <dgm:spPr/>
      <dgm:t>
        <a:bodyPr/>
        <a:lstStyle/>
        <a:p>
          <a:r>
            <a:rPr lang="da-DK"/>
            <a:t>Behandlings-psykiatrien</a:t>
          </a:r>
        </a:p>
      </dgm:t>
    </dgm:pt>
    <dgm:pt modelId="{1E0B45B0-9B9A-4D57-9BB5-680A3878731B}" type="parTrans" cxnId="{C0960B0A-11DB-4A5C-B098-2EB8A61788D2}">
      <dgm:prSet/>
      <dgm:spPr/>
      <dgm:t>
        <a:bodyPr/>
        <a:lstStyle/>
        <a:p>
          <a:endParaRPr lang="da-DK"/>
        </a:p>
      </dgm:t>
    </dgm:pt>
    <dgm:pt modelId="{FEFE6CB7-6880-4024-A65F-4BF3034DB31F}" type="sibTrans" cxnId="{C0960B0A-11DB-4A5C-B098-2EB8A61788D2}">
      <dgm:prSet/>
      <dgm:spPr/>
      <dgm:t>
        <a:bodyPr/>
        <a:lstStyle/>
        <a:p>
          <a:endParaRPr lang="da-DK"/>
        </a:p>
      </dgm:t>
    </dgm:pt>
    <dgm:pt modelId="{EC07D34A-1C7D-40EB-8FB3-6A1C463A1EA5}">
      <dgm:prSet phldrT="[Tekst]"/>
      <dgm:spPr/>
      <dgm:t>
        <a:bodyPr/>
        <a:lstStyle/>
        <a:p>
          <a:r>
            <a:rPr lang="da-DK"/>
            <a:t>At være sidste indsats …</a:t>
          </a:r>
        </a:p>
      </dgm:t>
    </dgm:pt>
    <dgm:pt modelId="{2599C0F9-B8B8-4180-AECB-0B4112B37EFB}" type="parTrans" cxnId="{95B6A253-D5FE-4F05-A6CD-720966C6BB88}">
      <dgm:prSet/>
      <dgm:spPr/>
      <dgm:t>
        <a:bodyPr/>
        <a:lstStyle/>
        <a:p>
          <a:endParaRPr lang="da-DK"/>
        </a:p>
      </dgm:t>
    </dgm:pt>
    <dgm:pt modelId="{F5C82F9D-5182-4E39-83E0-F0253EC9E62E}" type="sibTrans" cxnId="{95B6A253-D5FE-4F05-A6CD-720966C6BB88}">
      <dgm:prSet/>
      <dgm:spPr/>
      <dgm:t>
        <a:bodyPr/>
        <a:lstStyle/>
        <a:p>
          <a:endParaRPr lang="da-DK"/>
        </a:p>
      </dgm:t>
    </dgm:pt>
    <dgm:pt modelId="{1AD41ADF-88F6-4494-90E2-91A155D7F994}">
      <dgm:prSet phldrT="[Tekst]"/>
      <dgm:spPr/>
      <dgm:t>
        <a:bodyPr/>
        <a:lstStyle/>
        <a:p>
          <a:r>
            <a:rPr lang="da-DK" dirty="0"/>
            <a:t>Overbekymring for dem vi har ansvar for</a:t>
          </a:r>
        </a:p>
      </dgm:t>
    </dgm:pt>
    <dgm:pt modelId="{FF56E89B-51C4-4A28-B89D-1F51B471BDEA}" type="parTrans" cxnId="{F6BC445B-8B74-4930-811F-18A8B9F5DAFE}">
      <dgm:prSet/>
      <dgm:spPr/>
      <dgm:t>
        <a:bodyPr/>
        <a:lstStyle/>
        <a:p>
          <a:endParaRPr lang="da-DK"/>
        </a:p>
      </dgm:t>
    </dgm:pt>
    <dgm:pt modelId="{835BE8E8-FAED-40F9-BBD2-2EBB569190DE}" type="sibTrans" cxnId="{F6BC445B-8B74-4930-811F-18A8B9F5DAFE}">
      <dgm:prSet/>
      <dgm:spPr/>
      <dgm:t>
        <a:bodyPr/>
        <a:lstStyle/>
        <a:p>
          <a:endParaRPr lang="da-DK"/>
        </a:p>
      </dgm:t>
    </dgm:pt>
    <dgm:pt modelId="{24D76476-2501-4A62-90BD-117F1D0CAAB4}">
      <dgm:prSet phldrT="[Tekst]"/>
      <dgm:spPr/>
      <dgm:t>
        <a:bodyPr/>
        <a:lstStyle/>
        <a:p>
          <a:r>
            <a:rPr lang="da-DK" dirty="0"/>
            <a:t>Manglende rettidig omhu</a:t>
          </a:r>
        </a:p>
      </dgm:t>
    </dgm:pt>
    <dgm:pt modelId="{FBB225F3-76B3-4D08-8FCF-6AD49689DA3E}" type="parTrans" cxnId="{D5C3B0E7-947E-4BCE-A89F-29546F0C5260}">
      <dgm:prSet/>
      <dgm:spPr/>
      <dgm:t>
        <a:bodyPr/>
        <a:lstStyle/>
        <a:p>
          <a:endParaRPr lang="da-DK"/>
        </a:p>
      </dgm:t>
    </dgm:pt>
    <dgm:pt modelId="{BD67EE12-CC5D-4617-919E-89836EBC5C8B}" type="sibTrans" cxnId="{D5C3B0E7-947E-4BCE-A89F-29546F0C5260}">
      <dgm:prSet/>
      <dgm:spPr/>
      <dgm:t>
        <a:bodyPr/>
        <a:lstStyle/>
        <a:p>
          <a:endParaRPr lang="da-DK"/>
        </a:p>
      </dgm:t>
    </dgm:pt>
    <dgm:pt modelId="{2A910504-92FE-4BF0-82E2-F08A0A14E0FA}">
      <dgm:prSet phldrT="[Tekst]"/>
      <dgm:spPr/>
      <dgm:t>
        <a:bodyPr/>
        <a:lstStyle/>
        <a:p>
          <a:r>
            <a:rPr lang="da-DK" dirty="0"/>
            <a:t>Bolig-problematikker</a:t>
          </a:r>
        </a:p>
      </dgm:t>
    </dgm:pt>
    <dgm:pt modelId="{839E68EE-CDF7-44AB-9C61-4798D318D471}" type="parTrans" cxnId="{6D2369B8-A959-4D4A-BDBC-085BECB9BAE3}">
      <dgm:prSet/>
      <dgm:spPr/>
      <dgm:t>
        <a:bodyPr/>
        <a:lstStyle/>
        <a:p>
          <a:endParaRPr lang="da-DK"/>
        </a:p>
      </dgm:t>
    </dgm:pt>
    <dgm:pt modelId="{05EAC2EF-9587-402F-B559-0C03C059AB74}" type="sibTrans" cxnId="{6D2369B8-A959-4D4A-BDBC-085BECB9BAE3}">
      <dgm:prSet/>
      <dgm:spPr/>
      <dgm:t>
        <a:bodyPr/>
        <a:lstStyle/>
        <a:p>
          <a:endParaRPr lang="da-DK"/>
        </a:p>
      </dgm:t>
    </dgm:pt>
    <dgm:pt modelId="{0470FBCC-2BDA-43E5-AADD-3CE572B24A00}" type="pres">
      <dgm:prSet presAssocID="{0C4CAB38-12EF-4A0D-80F1-5F332403C490}" presName="cycle" presStyleCnt="0">
        <dgm:presLayoutVars>
          <dgm:chMax val="1"/>
          <dgm:dir/>
          <dgm:animLvl val="ctr"/>
          <dgm:resizeHandles val="exact"/>
        </dgm:presLayoutVars>
      </dgm:prSet>
      <dgm:spPr/>
    </dgm:pt>
    <dgm:pt modelId="{ECF52195-C23A-475D-B64F-CC91AF988830}" type="pres">
      <dgm:prSet presAssocID="{625FF0A4-805D-4C78-92A8-6E92EFE30815}" presName="centerShape" presStyleLbl="node0" presStyleIdx="0" presStyleCnt="1"/>
      <dgm:spPr/>
    </dgm:pt>
    <dgm:pt modelId="{EB50BD00-11D3-47E6-8206-04397A8AEBA1}" type="pres">
      <dgm:prSet presAssocID="{DFD87980-827B-4EA0-9B38-501AE2387629}" presName="parTrans" presStyleLbl="bgSibTrans2D1" presStyleIdx="0" presStyleCnt="7"/>
      <dgm:spPr/>
    </dgm:pt>
    <dgm:pt modelId="{61A3BE98-AE4A-4632-900E-772F90D01570}" type="pres">
      <dgm:prSet presAssocID="{1A01C620-1D1B-4D20-BDC5-7A4AD7AC1AA6}" presName="node" presStyleLbl="node1" presStyleIdx="0" presStyleCnt="7">
        <dgm:presLayoutVars>
          <dgm:bulletEnabled val="1"/>
        </dgm:presLayoutVars>
      </dgm:prSet>
      <dgm:spPr/>
    </dgm:pt>
    <dgm:pt modelId="{8E297F5A-A156-47B3-BCBF-6B350CDC5CD5}" type="pres">
      <dgm:prSet presAssocID="{3BDCBDCC-BA05-4730-BD61-31105848EA43}" presName="parTrans" presStyleLbl="bgSibTrans2D1" presStyleIdx="1" presStyleCnt="7"/>
      <dgm:spPr/>
    </dgm:pt>
    <dgm:pt modelId="{181D94B3-1C0E-42D9-B9B9-85D6809C8FF7}" type="pres">
      <dgm:prSet presAssocID="{E4FE528E-215B-4FB0-85B7-402F42A45E7F}" presName="node" presStyleLbl="node1" presStyleIdx="1" presStyleCnt="7">
        <dgm:presLayoutVars>
          <dgm:bulletEnabled val="1"/>
        </dgm:presLayoutVars>
      </dgm:prSet>
      <dgm:spPr/>
    </dgm:pt>
    <dgm:pt modelId="{17655B06-9ED0-4D72-BF83-12E786E8CA8E}" type="pres">
      <dgm:prSet presAssocID="{1E0B45B0-9B9A-4D57-9BB5-680A3878731B}" presName="parTrans" presStyleLbl="bgSibTrans2D1" presStyleIdx="2" presStyleCnt="7"/>
      <dgm:spPr/>
    </dgm:pt>
    <dgm:pt modelId="{8FA94E63-B094-4A31-9EC6-52A1A9D77272}" type="pres">
      <dgm:prSet presAssocID="{39F6CA2D-DC8C-486F-A67C-7F6707AAE1F3}" presName="node" presStyleLbl="node1" presStyleIdx="2" presStyleCnt="7">
        <dgm:presLayoutVars>
          <dgm:bulletEnabled val="1"/>
        </dgm:presLayoutVars>
      </dgm:prSet>
      <dgm:spPr/>
    </dgm:pt>
    <dgm:pt modelId="{D48A7A03-9BD9-4623-A2EE-9615417F4D53}" type="pres">
      <dgm:prSet presAssocID="{2599C0F9-B8B8-4180-AECB-0B4112B37EFB}" presName="parTrans" presStyleLbl="bgSibTrans2D1" presStyleIdx="3" presStyleCnt="7"/>
      <dgm:spPr/>
    </dgm:pt>
    <dgm:pt modelId="{F6364803-8D8B-45F5-BE06-DF786FE105C9}" type="pres">
      <dgm:prSet presAssocID="{EC07D34A-1C7D-40EB-8FB3-6A1C463A1EA5}" presName="node" presStyleLbl="node1" presStyleIdx="3" presStyleCnt="7">
        <dgm:presLayoutVars>
          <dgm:bulletEnabled val="1"/>
        </dgm:presLayoutVars>
      </dgm:prSet>
      <dgm:spPr/>
    </dgm:pt>
    <dgm:pt modelId="{D4869ACA-8D43-4C0A-ABE1-3C9C9F2DA159}" type="pres">
      <dgm:prSet presAssocID="{FF56E89B-51C4-4A28-B89D-1F51B471BDEA}" presName="parTrans" presStyleLbl="bgSibTrans2D1" presStyleIdx="4" presStyleCnt="7"/>
      <dgm:spPr/>
    </dgm:pt>
    <dgm:pt modelId="{971A46F9-ACBB-4E5A-B69F-E03848A29FB9}" type="pres">
      <dgm:prSet presAssocID="{1AD41ADF-88F6-4494-90E2-91A155D7F994}" presName="node" presStyleLbl="node1" presStyleIdx="4" presStyleCnt="7">
        <dgm:presLayoutVars>
          <dgm:bulletEnabled val="1"/>
        </dgm:presLayoutVars>
      </dgm:prSet>
      <dgm:spPr/>
    </dgm:pt>
    <dgm:pt modelId="{6B2A3BA2-580E-48AC-B344-6E60E6D333F3}" type="pres">
      <dgm:prSet presAssocID="{FBB225F3-76B3-4D08-8FCF-6AD49689DA3E}" presName="parTrans" presStyleLbl="bgSibTrans2D1" presStyleIdx="5" presStyleCnt="7"/>
      <dgm:spPr/>
    </dgm:pt>
    <dgm:pt modelId="{BDB30041-7C99-4E22-98B5-B54884516C22}" type="pres">
      <dgm:prSet presAssocID="{24D76476-2501-4A62-90BD-117F1D0CAAB4}" presName="node" presStyleLbl="node1" presStyleIdx="5" presStyleCnt="7">
        <dgm:presLayoutVars>
          <dgm:bulletEnabled val="1"/>
        </dgm:presLayoutVars>
      </dgm:prSet>
      <dgm:spPr/>
    </dgm:pt>
    <dgm:pt modelId="{96370A48-4956-497B-AC5D-C0319C7A60CA}" type="pres">
      <dgm:prSet presAssocID="{839E68EE-CDF7-44AB-9C61-4798D318D471}" presName="parTrans" presStyleLbl="bgSibTrans2D1" presStyleIdx="6" presStyleCnt="7"/>
      <dgm:spPr/>
    </dgm:pt>
    <dgm:pt modelId="{B6119E88-9F7C-4540-A11D-AD2D2214D0AA}" type="pres">
      <dgm:prSet presAssocID="{2A910504-92FE-4BF0-82E2-F08A0A14E0FA}" presName="node" presStyleLbl="node1" presStyleIdx="6" presStyleCnt="7">
        <dgm:presLayoutVars>
          <dgm:bulletEnabled val="1"/>
        </dgm:presLayoutVars>
      </dgm:prSet>
      <dgm:spPr/>
    </dgm:pt>
  </dgm:ptLst>
  <dgm:cxnLst>
    <dgm:cxn modelId="{35F0DC04-E886-44A8-9D57-17195B276104}" type="presOf" srcId="{2599C0F9-B8B8-4180-AECB-0B4112B37EFB}" destId="{D48A7A03-9BD9-4623-A2EE-9615417F4D53}" srcOrd="0" destOrd="0" presId="urn:microsoft.com/office/officeart/2005/8/layout/radial4"/>
    <dgm:cxn modelId="{44CF7F09-3391-464B-82F2-099FAAA9E7AE}" type="presOf" srcId="{1E0B45B0-9B9A-4D57-9BB5-680A3878731B}" destId="{17655B06-9ED0-4D72-BF83-12E786E8CA8E}" srcOrd="0" destOrd="0" presId="urn:microsoft.com/office/officeart/2005/8/layout/radial4"/>
    <dgm:cxn modelId="{C0960B0A-11DB-4A5C-B098-2EB8A61788D2}" srcId="{625FF0A4-805D-4C78-92A8-6E92EFE30815}" destId="{39F6CA2D-DC8C-486F-A67C-7F6707AAE1F3}" srcOrd="2" destOrd="0" parTransId="{1E0B45B0-9B9A-4D57-9BB5-680A3878731B}" sibTransId="{FEFE6CB7-6880-4024-A65F-4BF3034DB31F}"/>
    <dgm:cxn modelId="{B992B41B-2F36-4BEA-B474-E26EA1792FF4}" type="presOf" srcId="{625FF0A4-805D-4C78-92A8-6E92EFE30815}" destId="{ECF52195-C23A-475D-B64F-CC91AF988830}" srcOrd="0" destOrd="0" presId="urn:microsoft.com/office/officeart/2005/8/layout/radial4"/>
    <dgm:cxn modelId="{D3FFD435-4A6E-4A2B-8B8E-048E7AE4D382}" type="presOf" srcId="{FF56E89B-51C4-4A28-B89D-1F51B471BDEA}" destId="{D4869ACA-8D43-4C0A-ABE1-3C9C9F2DA159}" srcOrd="0" destOrd="0" presId="urn:microsoft.com/office/officeart/2005/8/layout/radial4"/>
    <dgm:cxn modelId="{85FCEE35-8C4F-4EB4-925C-DEA39603C9C7}" type="presOf" srcId="{EC07D34A-1C7D-40EB-8FB3-6A1C463A1EA5}" destId="{F6364803-8D8B-45F5-BE06-DF786FE105C9}" srcOrd="0" destOrd="0" presId="urn:microsoft.com/office/officeart/2005/8/layout/radial4"/>
    <dgm:cxn modelId="{4EDB263E-AB2E-4EF7-A57F-05DA7B06B4B3}" type="presOf" srcId="{1A01C620-1D1B-4D20-BDC5-7A4AD7AC1AA6}" destId="{61A3BE98-AE4A-4632-900E-772F90D01570}" srcOrd="0" destOrd="0" presId="urn:microsoft.com/office/officeart/2005/8/layout/radial4"/>
    <dgm:cxn modelId="{F6BC445B-8B74-4930-811F-18A8B9F5DAFE}" srcId="{625FF0A4-805D-4C78-92A8-6E92EFE30815}" destId="{1AD41ADF-88F6-4494-90E2-91A155D7F994}" srcOrd="4" destOrd="0" parTransId="{FF56E89B-51C4-4A28-B89D-1F51B471BDEA}" sibTransId="{835BE8E8-FAED-40F9-BBD2-2EBB569190DE}"/>
    <dgm:cxn modelId="{060A6449-DFEF-4709-81E2-DE26185E692D}" srcId="{625FF0A4-805D-4C78-92A8-6E92EFE30815}" destId="{E4FE528E-215B-4FB0-85B7-402F42A45E7F}" srcOrd="1" destOrd="0" parTransId="{3BDCBDCC-BA05-4730-BD61-31105848EA43}" sibTransId="{A4F63560-81A0-4E7E-97C5-FC64933C801E}"/>
    <dgm:cxn modelId="{95B6A253-D5FE-4F05-A6CD-720966C6BB88}" srcId="{625FF0A4-805D-4C78-92A8-6E92EFE30815}" destId="{EC07D34A-1C7D-40EB-8FB3-6A1C463A1EA5}" srcOrd="3" destOrd="0" parTransId="{2599C0F9-B8B8-4180-AECB-0B4112B37EFB}" sibTransId="{F5C82F9D-5182-4E39-83E0-F0253EC9E62E}"/>
    <dgm:cxn modelId="{42725759-8E06-417A-8A2D-3604806C963A}" type="presOf" srcId="{E4FE528E-215B-4FB0-85B7-402F42A45E7F}" destId="{181D94B3-1C0E-42D9-B9B9-85D6809C8FF7}" srcOrd="0" destOrd="0" presId="urn:microsoft.com/office/officeart/2005/8/layout/radial4"/>
    <dgm:cxn modelId="{95C3308F-6210-41FC-80BF-EC8D9B028E9D}" type="presOf" srcId="{DFD87980-827B-4EA0-9B38-501AE2387629}" destId="{EB50BD00-11D3-47E6-8206-04397A8AEBA1}" srcOrd="0" destOrd="0" presId="urn:microsoft.com/office/officeart/2005/8/layout/radial4"/>
    <dgm:cxn modelId="{A871FF92-364C-4611-B395-B20C31F9E710}" type="presOf" srcId="{0C4CAB38-12EF-4A0D-80F1-5F332403C490}" destId="{0470FBCC-2BDA-43E5-AADD-3CE572B24A00}" srcOrd="0" destOrd="0" presId="urn:microsoft.com/office/officeart/2005/8/layout/radial4"/>
    <dgm:cxn modelId="{6D2369B8-A959-4D4A-BDBC-085BECB9BAE3}" srcId="{625FF0A4-805D-4C78-92A8-6E92EFE30815}" destId="{2A910504-92FE-4BF0-82E2-F08A0A14E0FA}" srcOrd="6" destOrd="0" parTransId="{839E68EE-CDF7-44AB-9C61-4798D318D471}" sibTransId="{05EAC2EF-9587-402F-B559-0C03C059AB74}"/>
    <dgm:cxn modelId="{CB7A4AB8-1F78-45D9-A610-65300B856DD5}" srcId="{0C4CAB38-12EF-4A0D-80F1-5F332403C490}" destId="{625FF0A4-805D-4C78-92A8-6E92EFE30815}" srcOrd="0" destOrd="0" parTransId="{4A8327E8-205E-4C52-95C1-DA98F6EDF9C7}" sibTransId="{7E9E34E2-AF78-488A-8B67-575B34DABDF8}"/>
    <dgm:cxn modelId="{69339DBA-4A63-4214-BFE8-D7CB3F501240}" type="presOf" srcId="{2A910504-92FE-4BF0-82E2-F08A0A14E0FA}" destId="{B6119E88-9F7C-4540-A11D-AD2D2214D0AA}" srcOrd="0" destOrd="0" presId="urn:microsoft.com/office/officeart/2005/8/layout/radial4"/>
    <dgm:cxn modelId="{393D9BD8-806A-4CB4-8F8E-DC98B9FED43E}" srcId="{625FF0A4-805D-4C78-92A8-6E92EFE30815}" destId="{1A01C620-1D1B-4D20-BDC5-7A4AD7AC1AA6}" srcOrd="0" destOrd="0" parTransId="{DFD87980-827B-4EA0-9B38-501AE2387629}" sibTransId="{9E2CB864-839E-4946-B9B1-09766D73444A}"/>
    <dgm:cxn modelId="{F52AEED9-4B7B-4641-9781-BE71B505292D}" type="presOf" srcId="{24D76476-2501-4A62-90BD-117F1D0CAAB4}" destId="{BDB30041-7C99-4E22-98B5-B54884516C22}" srcOrd="0" destOrd="0" presId="urn:microsoft.com/office/officeart/2005/8/layout/radial4"/>
    <dgm:cxn modelId="{8B2A35E7-9773-4380-9223-16055CF023FE}" type="presOf" srcId="{3BDCBDCC-BA05-4730-BD61-31105848EA43}" destId="{8E297F5A-A156-47B3-BCBF-6B350CDC5CD5}" srcOrd="0" destOrd="0" presId="urn:microsoft.com/office/officeart/2005/8/layout/radial4"/>
    <dgm:cxn modelId="{D5C3B0E7-947E-4BCE-A89F-29546F0C5260}" srcId="{625FF0A4-805D-4C78-92A8-6E92EFE30815}" destId="{24D76476-2501-4A62-90BD-117F1D0CAAB4}" srcOrd="5" destOrd="0" parTransId="{FBB225F3-76B3-4D08-8FCF-6AD49689DA3E}" sibTransId="{BD67EE12-CC5D-4617-919E-89836EBC5C8B}"/>
    <dgm:cxn modelId="{3048D8E7-80EC-4590-811C-6E32B93A4838}" type="presOf" srcId="{1AD41ADF-88F6-4494-90E2-91A155D7F994}" destId="{971A46F9-ACBB-4E5A-B69F-E03848A29FB9}" srcOrd="0" destOrd="0" presId="urn:microsoft.com/office/officeart/2005/8/layout/radial4"/>
    <dgm:cxn modelId="{7E1CBAF8-0687-4A69-B0AD-D02082DF3823}" type="presOf" srcId="{FBB225F3-76B3-4D08-8FCF-6AD49689DA3E}" destId="{6B2A3BA2-580E-48AC-B344-6E60E6D333F3}" srcOrd="0" destOrd="0" presId="urn:microsoft.com/office/officeart/2005/8/layout/radial4"/>
    <dgm:cxn modelId="{718B32FE-F2C3-400A-A88B-7BEAB6052EAF}" type="presOf" srcId="{839E68EE-CDF7-44AB-9C61-4798D318D471}" destId="{96370A48-4956-497B-AC5D-C0319C7A60CA}" srcOrd="0" destOrd="0" presId="urn:microsoft.com/office/officeart/2005/8/layout/radial4"/>
    <dgm:cxn modelId="{A02395FF-011F-4C9F-A1CB-32D49DCF5C92}" type="presOf" srcId="{39F6CA2D-DC8C-486F-A67C-7F6707AAE1F3}" destId="{8FA94E63-B094-4A31-9EC6-52A1A9D77272}" srcOrd="0" destOrd="0" presId="urn:microsoft.com/office/officeart/2005/8/layout/radial4"/>
    <dgm:cxn modelId="{0EBA86DA-B345-4D67-9775-47495D25B989}" type="presParOf" srcId="{0470FBCC-2BDA-43E5-AADD-3CE572B24A00}" destId="{ECF52195-C23A-475D-B64F-CC91AF988830}" srcOrd="0" destOrd="0" presId="urn:microsoft.com/office/officeart/2005/8/layout/radial4"/>
    <dgm:cxn modelId="{AA92EB73-07E9-4B8B-99AA-5B1621B6D2F8}" type="presParOf" srcId="{0470FBCC-2BDA-43E5-AADD-3CE572B24A00}" destId="{EB50BD00-11D3-47E6-8206-04397A8AEBA1}" srcOrd="1" destOrd="0" presId="urn:microsoft.com/office/officeart/2005/8/layout/radial4"/>
    <dgm:cxn modelId="{93420DB0-B471-4044-AF2F-8E093D68E520}" type="presParOf" srcId="{0470FBCC-2BDA-43E5-AADD-3CE572B24A00}" destId="{61A3BE98-AE4A-4632-900E-772F90D01570}" srcOrd="2" destOrd="0" presId="urn:microsoft.com/office/officeart/2005/8/layout/radial4"/>
    <dgm:cxn modelId="{7100F28D-F511-4CF3-8A15-A3D76FE2174E}" type="presParOf" srcId="{0470FBCC-2BDA-43E5-AADD-3CE572B24A00}" destId="{8E297F5A-A156-47B3-BCBF-6B350CDC5CD5}" srcOrd="3" destOrd="0" presId="urn:microsoft.com/office/officeart/2005/8/layout/radial4"/>
    <dgm:cxn modelId="{89DFB853-9129-4A23-BED2-F763542E4BC9}" type="presParOf" srcId="{0470FBCC-2BDA-43E5-AADD-3CE572B24A00}" destId="{181D94B3-1C0E-42D9-B9B9-85D6809C8FF7}" srcOrd="4" destOrd="0" presId="urn:microsoft.com/office/officeart/2005/8/layout/radial4"/>
    <dgm:cxn modelId="{699A0F96-3299-4593-A401-CAC520A73A0D}" type="presParOf" srcId="{0470FBCC-2BDA-43E5-AADD-3CE572B24A00}" destId="{17655B06-9ED0-4D72-BF83-12E786E8CA8E}" srcOrd="5" destOrd="0" presId="urn:microsoft.com/office/officeart/2005/8/layout/radial4"/>
    <dgm:cxn modelId="{B2E8A0E9-2751-495C-8AA8-7BD931491FDC}" type="presParOf" srcId="{0470FBCC-2BDA-43E5-AADD-3CE572B24A00}" destId="{8FA94E63-B094-4A31-9EC6-52A1A9D77272}" srcOrd="6" destOrd="0" presId="urn:microsoft.com/office/officeart/2005/8/layout/radial4"/>
    <dgm:cxn modelId="{81337347-1EDB-42B1-B2A0-FD1A9B9AF122}" type="presParOf" srcId="{0470FBCC-2BDA-43E5-AADD-3CE572B24A00}" destId="{D48A7A03-9BD9-4623-A2EE-9615417F4D53}" srcOrd="7" destOrd="0" presId="urn:microsoft.com/office/officeart/2005/8/layout/radial4"/>
    <dgm:cxn modelId="{F9E758A9-37E3-4418-BC7D-656DCD845590}" type="presParOf" srcId="{0470FBCC-2BDA-43E5-AADD-3CE572B24A00}" destId="{F6364803-8D8B-45F5-BE06-DF786FE105C9}" srcOrd="8" destOrd="0" presId="urn:microsoft.com/office/officeart/2005/8/layout/radial4"/>
    <dgm:cxn modelId="{26D9F63C-12C6-42B0-9D9C-890FFB8637F0}" type="presParOf" srcId="{0470FBCC-2BDA-43E5-AADD-3CE572B24A00}" destId="{D4869ACA-8D43-4C0A-ABE1-3C9C9F2DA159}" srcOrd="9" destOrd="0" presId="urn:microsoft.com/office/officeart/2005/8/layout/radial4"/>
    <dgm:cxn modelId="{329900B0-CDA4-4544-A562-255751DFB807}" type="presParOf" srcId="{0470FBCC-2BDA-43E5-AADD-3CE572B24A00}" destId="{971A46F9-ACBB-4E5A-B69F-E03848A29FB9}" srcOrd="10" destOrd="0" presId="urn:microsoft.com/office/officeart/2005/8/layout/radial4"/>
    <dgm:cxn modelId="{E6F2D5F7-12EE-4DD8-A8D8-F51458DF9FA6}" type="presParOf" srcId="{0470FBCC-2BDA-43E5-AADD-3CE572B24A00}" destId="{6B2A3BA2-580E-48AC-B344-6E60E6D333F3}" srcOrd="11" destOrd="0" presId="urn:microsoft.com/office/officeart/2005/8/layout/radial4"/>
    <dgm:cxn modelId="{B0435369-75AE-4336-84B8-983C58144144}" type="presParOf" srcId="{0470FBCC-2BDA-43E5-AADD-3CE572B24A00}" destId="{BDB30041-7C99-4E22-98B5-B54884516C22}" srcOrd="12" destOrd="0" presId="urn:microsoft.com/office/officeart/2005/8/layout/radial4"/>
    <dgm:cxn modelId="{0FA6486A-07B3-41BE-9818-C7F4B2D9A47A}" type="presParOf" srcId="{0470FBCC-2BDA-43E5-AADD-3CE572B24A00}" destId="{96370A48-4956-497B-AC5D-C0319C7A60CA}" srcOrd="13" destOrd="0" presId="urn:microsoft.com/office/officeart/2005/8/layout/radial4"/>
    <dgm:cxn modelId="{1BED9DE8-4C28-4869-A47B-3710ED951457}" type="presParOf" srcId="{0470FBCC-2BDA-43E5-AADD-3CE572B24A00}" destId="{B6119E88-9F7C-4540-A11D-AD2D2214D0AA}" srcOrd="14"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F6578B1-0083-4697-B0A4-4F765808804E}" type="doc">
      <dgm:prSet loTypeId="urn:microsoft.com/office/officeart/2005/8/layout/process5" loCatId="process" qsTypeId="urn:microsoft.com/office/officeart/2005/8/quickstyle/simple3" qsCatId="simple" csTypeId="urn:microsoft.com/office/officeart/2005/8/colors/accent1_2" csCatId="accent1" phldr="1"/>
      <dgm:spPr/>
      <dgm:t>
        <a:bodyPr/>
        <a:lstStyle/>
        <a:p>
          <a:endParaRPr lang="da-DK"/>
        </a:p>
      </dgm:t>
    </dgm:pt>
    <dgm:pt modelId="{472FB600-FBD2-4852-BB65-A36E7A3E7856}">
      <dgm:prSet phldrT="[Tekst]"/>
      <dgm:spPr/>
      <dgm:t>
        <a:bodyPr/>
        <a:lstStyle/>
        <a:p>
          <a:r>
            <a:rPr lang="da-DK"/>
            <a:t>Behov og adfærd</a:t>
          </a:r>
        </a:p>
      </dgm:t>
    </dgm:pt>
    <dgm:pt modelId="{D28064BE-6C5E-40D2-BB7B-F96C8882FB04}" type="parTrans" cxnId="{C2D518F7-2146-4509-8C34-2BC4429A1B18}">
      <dgm:prSet/>
      <dgm:spPr/>
      <dgm:t>
        <a:bodyPr/>
        <a:lstStyle/>
        <a:p>
          <a:endParaRPr lang="da-DK"/>
        </a:p>
      </dgm:t>
    </dgm:pt>
    <dgm:pt modelId="{BE7B362E-1E4C-45B2-B967-69A990FF37DA}" type="sibTrans" cxnId="{C2D518F7-2146-4509-8C34-2BC4429A1B18}">
      <dgm:prSet/>
      <dgm:spPr/>
      <dgm:t>
        <a:bodyPr/>
        <a:lstStyle/>
        <a:p>
          <a:endParaRPr lang="da-DK"/>
        </a:p>
      </dgm:t>
    </dgm:pt>
    <dgm:pt modelId="{3D58B85F-38B0-4DC4-A611-2A55F2279536}">
      <dgm:prSet phldrT="[Tekst]"/>
      <dgm:spPr/>
      <dgm:t>
        <a:bodyPr/>
        <a:lstStyle/>
        <a:p>
          <a:r>
            <a:rPr lang="da-DK" dirty="0"/>
            <a:t>Indsatsformål og Indsatsmålene – det lange lys</a:t>
          </a:r>
        </a:p>
      </dgm:t>
    </dgm:pt>
    <dgm:pt modelId="{A8B1193A-905B-4192-ADB1-AE9069F41690}" type="parTrans" cxnId="{D1153887-BCF1-456B-AB23-3268C868E771}">
      <dgm:prSet/>
      <dgm:spPr/>
      <dgm:t>
        <a:bodyPr/>
        <a:lstStyle/>
        <a:p>
          <a:endParaRPr lang="da-DK"/>
        </a:p>
      </dgm:t>
    </dgm:pt>
    <dgm:pt modelId="{A01C7AAB-8330-4E12-B421-191737CCC9B7}" type="sibTrans" cxnId="{D1153887-BCF1-456B-AB23-3268C868E771}">
      <dgm:prSet/>
      <dgm:spPr/>
      <dgm:t>
        <a:bodyPr/>
        <a:lstStyle/>
        <a:p>
          <a:endParaRPr lang="da-DK"/>
        </a:p>
      </dgm:t>
    </dgm:pt>
    <dgm:pt modelId="{375D0AB6-3063-469B-A1EE-7AAD6238D131}">
      <dgm:prSet phldrT="[Tekst]"/>
      <dgm:spPr/>
      <dgm:t>
        <a:bodyPr/>
        <a:lstStyle/>
        <a:p>
          <a:r>
            <a:rPr lang="da-DK" dirty="0"/>
            <a:t>Målprioritering og       krav til tilbud</a:t>
          </a:r>
        </a:p>
      </dgm:t>
    </dgm:pt>
    <dgm:pt modelId="{76320C11-ACD0-44A0-9EB5-71CE1270A9EB}" type="parTrans" cxnId="{50ABE428-8817-41CB-83F3-68DA90D2D8EA}">
      <dgm:prSet/>
      <dgm:spPr/>
      <dgm:t>
        <a:bodyPr/>
        <a:lstStyle/>
        <a:p>
          <a:endParaRPr lang="da-DK"/>
        </a:p>
      </dgm:t>
    </dgm:pt>
    <dgm:pt modelId="{13F49839-43DE-4BA5-A1C1-510653FF6144}" type="sibTrans" cxnId="{50ABE428-8817-41CB-83F3-68DA90D2D8EA}">
      <dgm:prSet/>
      <dgm:spPr/>
      <dgm:t>
        <a:bodyPr/>
        <a:lstStyle/>
        <a:p>
          <a:endParaRPr lang="da-DK"/>
        </a:p>
      </dgm:t>
    </dgm:pt>
    <dgm:pt modelId="{0E070518-2F42-48BD-A0D7-A3B2C49DF6EF}">
      <dgm:prSet phldrT="[Tekst]"/>
      <dgm:spPr/>
      <dgm:t>
        <a:bodyPr/>
        <a:lstStyle/>
        <a:p>
          <a:r>
            <a:rPr lang="da-DK" dirty="0"/>
            <a:t>Velfærdsteknologiske hjælpemidler</a:t>
          </a:r>
        </a:p>
      </dgm:t>
    </dgm:pt>
    <dgm:pt modelId="{8F244F5D-AC70-4318-B025-52EAED95B873}" type="parTrans" cxnId="{C7D8C4DD-0FD0-47E5-8666-FF7E27A24FE7}">
      <dgm:prSet/>
      <dgm:spPr/>
      <dgm:t>
        <a:bodyPr/>
        <a:lstStyle/>
        <a:p>
          <a:endParaRPr lang="da-DK"/>
        </a:p>
      </dgm:t>
    </dgm:pt>
    <dgm:pt modelId="{02B362CB-5A73-4037-A9DD-DD05FE358629}" type="sibTrans" cxnId="{C7D8C4DD-0FD0-47E5-8666-FF7E27A24FE7}">
      <dgm:prSet/>
      <dgm:spPr/>
      <dgm:t>
        <a:bodyPr/>
        <a:lstStyle/>
        <a:p>
          <a:endParaRPr lang="da-DK"/>
        </a:p>
      </dgm:t>
    </dgm:pt>
    <dgm:pt modelId="{29D5F368-F88D-4008-8927-1D47D61457D3}">
      <dgm:prSet phldrT="[Tekst]"/>
      <dgm:spPr/>
      <dgm:t>
        <a:bodyPr/>
        <a:lstStyle/>
        <a:p>
          <a:r>
            <a:rPr lang="da-DK" dirty="0"/>
            <a:t>Faglighed, tilgang,  systematik og struktur på tilbuddene</a:t>
          </a:r>
        </a:p>
      </dgm:t>
    </dgm:pt>
    <dgm:pt modelId="{699F2986-BB3E-4C08-9252-F6EF19B8C8E6}" type="parTrans" cxnId="{5443823C-3E80-44AC-9758-97CF8320C577}">
      <dgm:prSet/>
      <dgm:spPr/>
      <dgm:t>
        <a:bodyPr/>
        <a:lstStyle/>
        <a:p>
          <a:endParaRPr lang="da-DK"/>
        </a:p>
      </dgm:t>
    </dgm:pt>
    <dgm:pt modelId="{FE22A214-EB25-4369-8769-729FB482B7AC}" type="sibTrans" cxnId="{5443823C-3E80-44AC-9758-97CF8320C577}">
      <dgm:prSet/>
      <dgm:spPr/>
      <dgm:t>
        <a:bodyPr/>
        <a:lstStyle/>
        <a:p>
          <a:endParaRPr lang="da-DK"/>
        </a:p>
      </dgm:t>
    </dgm:pt>
    <dgm:pt modelId="{DB018197-2FE1-46F6-B986-CDE3E4A264CA}">
      <dgm:prSet phldrT="[Tekst]"/>
      <dgm:spPr/>
      <dgm:t>
        <a:bodyPr/>
        <a:lstStyle/>
        <a:p>
          <a:r>
            <a:rPr lang="da-DK"/>
            <a:t>Vikarer</a:t>
          </a:r>
        </a:p>
      </dgm:t>
    </dgm:pt>
    <dgm:pt modelId="{834A3CB2-930D-45EA-942A-56A60CD6D5AD}" type="parTrans" cxnId="{3700DD6D-8C0D-4B66-90FC-F38C67174FE2}">
      <dgm:prSet/>
      <dgm:spPr/>
      <dgm:t>
        <a:bodyPr/>
        <a:lstStyle/>
        <a:p>
          <a:endParaRPr lang="da-DK"/>
        </a:p>
      </dgm:t>
    </dgm:pt>
    <dgm:pt modelId="{F1F4A9C6-370B-453B-A07B-8B05DD5941C4}" type="sibTrans" cxnId="{3700DD6D-8C0D-4B66-90FC-F38C67174FE2}">
      <dgm:prSet/>
      <dgm:spPr/>
      <dgm:t>
        <a:bodyPr/>
        <a:lstStyle/>
        <a:p>
          <a:endParaRPr lang="da-DK"/>
        </a:p>
      </dgm:t>
    </dgm:pt>
    <dgm:pt modelId="{579EAAE7-180A-4273-865A-0550083CB352}">
      <dgm:prSet phldrT="[Tekst]"/>
      <dgm:spPr/>
      <dgm:t>
        <a:bodyPr/>
        <a:lstStyle/>
        <a:p>
          <a:r>
            <a:rPr lang="da-DK"/>
            <a:t>Brugen af VISO /</a:t>
          </a:r>
        </a:p>
        <a:p>
          <a:r>
            <a:rPr lang="da-DK"/>
            <a:t> 2. opinion</a:t>
          </a:r>
        </a:p>
      </dgm:t>
    </dgm:pt>
    <dgm:pt modelId="{48953B2D-0308-4115-A371-E053FC3B78A6}" type="parTrans" cxnId="{4CD1E086-6EF1-4082-99AA-808C5EBDF9A7}">
      <dgm:prSet/>
      <dgm:spPr/>
      <dgm:t>
        <a:bodyPr/>
        <a:lstStyle/>
        <a:p>
          <a:endParaRPr lang="da-DK"/>
        </a:p>
      </dgm:t>
    </dgm:pt>
    <dgm:pt modelId="{B23F59A5-695E-4C90-8865-FFCDECFE62F3}" type="sibTrans" cxnId="{4CD1E086-6EF1-4082-99AA-808C5EBDF9A7}">
      <dgm:prSet/>
      <dgm:spPr/>
      <dgm:t>
        <a:bodyPr/>
        <a:lstStyle/>
        <a:p>
          <a:endParaRPr lang="da-DK"/>
        </a:p>
      </dgm:t>
    </dgm:pt>
    <dgm:pt modelId="{F1F6B67B-F95F-4AD0-8929-68879CCDC8DD}">
      <dgm:prSet phldrT="[Tekst]"/>
      <dgm:spPr/>
      <dgm:t>
        <a:bodyPr/>
        <a:lstStyle/>
        <a:p>
          <a:r>
            <a:rPr lang="da-DK"/>
            <a:t>Ordentlig udredning og behandling</a:t>
          </a:r>
        </a:p>
      </dgm:t>
    </dgm:pt>
    <dgm:pt modelId="{FABE3DAB-A162-4522-A428-464C6819CB43}" type="parTrans" cxnId="{35C31FDB-A8D2-403D-8A8A-AB5A57D91F3C}">
      <dgm:prSet/>
      <dgm:spPr/>
      <dgm:t>
        <a:bodyPr/>
        <a:lstStyle/>
        <a:p>
          <a:endParaRPr lang="da-DK"/>
        </a:p>
      </dgm:t>
    </dgm:pt>
    <dgm:pt modelId="{CE8131F9-3620-4046-984E-20F51CD21D6D}" type="sibTrans" cxnId="{35C31FDB-A8D2-403D-8A8A-AB5A57D91F3C}">
      <dgm:prSet/>
      <dgm:spPr/>
      <dgm:t>
        <a:bodyPr/>
        <a:lstStyle/>
        <a:p>
          <a:endParaRPr lang="da-DK"/>
        </a:p>
      </dgm:t>
    </dgm:pt>
    <dgm:pt modelId="{00050BCC-2879-4E85-A3DE-BE7ADD286D02}">
      <dgm:prSet phldrT="[Tekst]"/>
      <dgm:spPr/>
      <dgm:t>
        <a:bodyPr/>
        <a:lstStyle/>
        <a:p>
          <a:r>
            <a:rPr lang="da-DK"/>
            <a:t>Borgernes stemme og ønsker</a:t>
          </a:r>
        </a:p>
      </dgm:t>
    </dgm:pt>
    <dgm:pt modelId="{159B61CF-15FD-4CD2-A438-6573C3CB38FD}" type="parTrans" cxnId="{25B2F1BB-0430-4353-994F-9BB64E1BBBF2}">
      <dgm:prSet/>
      <dgm:spPr/>
      <dgm:t>
        <a:bodyPr/>
        <a:lstStyle/>
        <a:p>
          <a:endParaRPr lang="da-DK"/>
        </a:p>
      </dgm:t>
    </dgm:pt>
    <dgm:pt modelId="{99D4DEDB-908C-42DA-A644-DF3C41DD596F}" type="sibTrans" cxnId="{25B2F1BB-0430-4353-994F-9BB64E1BBBF2}">
      <dgm:prSet/>
      <dgm:spPr/>
      <dgm:t>
        <a:bodyPr/>
        <a:lstStyle/>
        <a:p>
          <a:endParaRPr lang="da-DK"/>
        </a:p>
      </dgm:t>
    </dgm:pt>
    <dgm:pt modelId="{584ED984-5DEC-45D1-A52F-70A2D4219C91}">
      <dgm:prSet phldrT="[Tekst]"/>
      <dgm:spPr/>
      <dgm:t>
        <a:bodyPr/>
        <a:lstStyle/>
        <a:p>
          <a:r>
            <a:rPr lang="da-DK" dirty="0"/>
            <a:t>Borgernes ressourcer</a:t>
          </a:r>
        </a:p>
      </dgm:t>
    </dgm:pt>
    <dgm:pt modelId="{3AF01729-FCF6-43AC-B4ED-1C83138CC444}" type="parTrans" cxnId="{ECCAE91D-F76E-4570-BFCF-7A412214DE30}">
      <dgm:prSet/>
      <dgm:spPr/>
      <dgm:t>
        <a:bodyPr/>
        <a:lstStyle/>
        <a:p>
          <a:endParaRPr lang="da-DK"/>
        </a:p>
      </dgm:t>
    </dgm:pt>
    <dgm:pt modelId="{3CC3617A-B468-4B32-9373-4DA09B4F4D7E}" type="sibTrans" cxnId="{ECCAE91D-F76E-4570-BFCF-7A412214DE30}">
      <dgm:prSet/>
      <dgm:spPr/>
      <dgm:t>
        <a:bodyPr/>
        <a:lstStyle/>
        <a:p>
          <a:endParaRPr lang="da-DK"/>
        </a:p>
      </dgm:t>
    </dgm:pt>
    <dgm:pt modelId="{7117C3B3-8EE6-45C7-A664-A92DD7C0D263}">
      <dgm:prSet phldrT="[Tekst]"/>
      <dgm:spPr/>
      <dgm:t>
        <a:bodyPr/>
        <a:lstStyle/>
        <a:p>
          <a:r>
            <a:rPr lang="da-DK" dirty="0"/>
            <a:t>Forventningsafstemning og realitetskorrigering -pårørendearbejdet</a:t>
          </a:r>
        </a:p>
      </dgm:t>
    </dgm:pt>
    <dgm:pt modelId="{F5856D28-E5A9-4921-966B-1D88D33EF6C2}" type="parTrans" cxnId="{6D06BB3F-EE98-485B-82C2-D6B82F903F6B}">
      <dgm:prSet/>
      <dgm:spPr/>
      <dgm:t>
        <a:bodyPr/>
        <a:lstStyle/>
        <a:p>
          <a:endParaRPr lang="da-DK"/>
        </a:p>
      </dgm:t>
    </dgm:pt>
    <dgm:pt modelId="{37C20F33-2437-45DA-861D-13242D454D16}" type="sibTrans" cxnId="{6D06BB3F-EE98-485B-82C2-D6B82F903F6B}">
      <dgm:prSet/>
      <dgm:spPr/>
      <dgm:t>
        <a:bodyPr/>
        <a:lstStyle/>
        <a:p>
          <a:endParaRPr lang="da-DK"/>
        </a:p>
      </dgm:t>
    </dgm:pt>
    <dgm:pt modelId="{F224AB3E-7579-4BA9-A853-426487B54FC4}">
      <dgm:prSet phldrT="[Tekst]"/>
      <dgm:spPr/>
      <dgm:t>
        <a:bodyPr/>
        <a:lstStyle/>
        <a:p>
          <a:r>
            <a:rPr lang="da-DK" dirty="0"/>
            <a:t>Opfølgningskadence og indhold</a:t>
          </a:r>
        </a:p>
      </dgm:t>
    </dgm:pt>
    <dgm:pt modelId="{F37989FF-B494-4244-A9FF-3335A4526FE0}" type="parTrans" cxnId="{ECD820E6-9675-498E-8A6F-C2C9D7CAB5D1}">
      <dgm:prSet/>
      <dgm:spPr/>
      <dgm:t>
        <a:bodyPr/>
        <a:lstStyle/>
        <a:p>
          <a:endParaRPr lang="da-DK"/>
        </a:p>
      </dgm:t>
    </dgm:pt>
    <dgm:pt modelId="{FACB8945-504B-4D2A-BDFF-3987A5729D48}" type="sibTrans" cxnId="{ECD820E6-9675-498E-8A6F-C2C9D7CAB5D1}">
      <dgm:prSet/>
      <dgm:spPr/>
      <dgm:t>
        <a:bodyPr/>
        <a:lstStyle/>
        <a:p>
          <a:endParaRPr lang="da-DK"/>
        </a:p>
      </dgm:t>
    </dgm:pt>
    <dgm:pt modelId="{35DE7011-B6FF-4751-BEB6-220E79FB00BF}" type="pres">
      <dgm:prSet presAssocID="{2F6578B1-0083-4697-B0A4-4F765808804E}" presName="diagram" presStyleCnt="0">
        <dgm:presLayoutVars>
          <dgm:dir/>
          <dgm:resizeHandles val="exact"/>
        </dgm:presLayoutVars>
      </dgm:prSet>
      <dgm:spPr/>
    </dgm:pt>
    <dgm:pt modelId="{53D2808E-25A5-4B2B-95F0-9E8574059EBB}" type="pres">
      <dgm:prSet presAssocID="{472FB600-FBD2-4852-BB65-A36E7A3E7856}" presName="node" presStyleLbl="node1" presStyleIdx="0" presStyleCnt="12">
        <dgm:presLayoutVars>
          <dgm:bulletEnabled val="1"/>
        </dgm:presLayoutVars>
      </dgm:prSet>
      <dgm:spPr/>
    </dgm:pt>
    <dgm:pt modelId="{D440CE9B-958F-4319-98AC-FA79B979413D}" type="pres">
      <dgm:prSet presAssocID="{BE7B362E-1E4C-45B2-B967-69A990FF37DA}" presName="sibTrans" presStyleLbl="sibTrans2D1" presStyleIdx="0" presStyleCnt="11" custLinFactNeighborY="4933"/>
      <dgm:spPr/>
    </dgm:pt>
    <dgm:pt modelId="{F29E6793-69AF-4451-B4F8-5F095C8E799E}" type="pres">
      <dgm:prSet presAssocID="{BE7B362E-1E4C-45B2-B967-69A990FF37DA}" presName="connectorText" presStyleLbl="sibTrans2D1" presStyleIdx="0" presStyleCnt="11"/>
      <dgm:spPr/>
    </dgm:pt>
    <dgm:pt modelId="{7B8A7CA2-27E5-4846-A14D-4457F47B175E}" type="pres">
      <dgm:prSet presAssocID="{F1F6B67B-F95F-4AD0-8929-68879CCDC8DD}" presName="node" presStyleLbl="node1" presStyleIdx="1" presStyleCnt="12">
        <dgm:presLayoutVars>
          <dgm:bulletEnabled val="1"/>
        </dgm:presLayoutVars>
      </dgm:prSet>
      <dgm:spPr/>
    </dgm:pt>
    <dgm:pt modelId="{EC5155B8-1DB6-42ED-B3E7-BA171CC3CB6D}" type="pres">
      <dgm:prSet presAssocID="{CE8131F9-3620-4046-984E-20F51CD21D6D}" presName="sibTrans" presStyleLbl="sibTrans2D1" presStyleIdx="1" presStyleCnt="11"/>
      <dgm:spPr/>
    </dgm:pt>
    <dgm:pt modelId="{DADDC755-F869-48BC-990A-389268E67191}" type="pres">
      <dgm:prSet presAssocID="{CE8131F9-3620-4046-984E-20F51CD21D6D}" presName="connectorText" presStyleLbl="sibTrans2D1" presStyleIdx="1" presStyleCnt="11"/>
      <dgm:spPr/>
    </dgm:pt>
    <dgm:pt modelId="{A7AA9394-52E3-456A-9BC6-F2288709B878}" type="pres">
      <dgm:prSet presAssocID="{584ED984-5DEC-45D1-A52F-70A2D4219C91}" presName="node" presStyleLbl="node1" presStyleIdx="2" presStyleCnt="12">
        <dgm:presLayoutVars>
          <dgm:bulletEnabled val="1"/>
        </dgm:presLayoutVars>
      </dgm:prSet>
      <dgm:spPr/>
    </dgm:pt>
    <dgm:pt modelId="{F7D4BD0A-D79C-45BD-81E1-16A01E47F764}" type="pres">
      <dgm:prSet presAssocID="{3CC3617A-B468-4B32-9373-4DA09B4F4D7E}" presName="sibTrans" presStyleLbl="sibTrans2D1" presStyleIdx="2" presStyleCnt="11"/>
      <dgm:spPr/>
    </dgm:pt>
    <dgm:pt modelId="{456DCE7B-1F8B-40F0-85E9-F2B8C04F71EE}" type="pres">
      <dgm:prSet presAssocID="{3CC3617A-B468-4B32-9373-4DA09B4F4D7E}" presName="connectorText" presStyleLbl="sibTrans2D1" presStyleIdx="2" presStyleCnt="11"/>
      <dgm:spPr/>
    </dgm:pt>
    <dgm:pt modelId="{1A182DBD-80AC-403B-BF80-E01A572396AC}" type="pres">
      <dgm:prSet presAssocID="{00050BCC-2879-4E85-A3DE-BE7ADD286D02}" presName="node" presStyleLbl="node1" presStyleIdx="3" presStyleCnt="12">
        <dgm:presLayoutVars>
          <dgm:bulletEnabled val="1"/>
        </dgm:presLayoutVars>
      </dgm:prSet>
      <dgm:spPr/>
    </dgm:pt>
    <dgm:pt modelId="{CCA92D3A-9820-4007-A238-998ADA9CC86E}" type="pres">
      <dgm:prSet presAssocID="{99D4DEDB-908C-42DA-A644-DF3C41DD596F}" presName="sibTrans" presStyleLbl="sibTrans2D1" presStyleIdx="3" presStyleCnt="11"/>
      <dgm:spPr/>
    </dgm:pt>
    <dgm:pt modelId="{84F7834B-AFD2-44B0-81B7-B0C3A2ECC474}" type="pres">
      <dgm:prSet presAssocID="{99D4DEDB-908C-42DA-A644-DF3C41DD596F}" presName="connectorText" presStyleLbl="sibTrans2D1" presStyleIdx="3" presStyleCnt="11"/>
      <dgm:spPr/>
    </dgm:pt>
    <dgm:pt modelId="{3DF040FB-4CE4-4966-B796-BA3DD7727D0B}" type="pres">
      <dgm:prSet presAssocID="{7117C3B3-8EE6-45C7-A664-A92DD7C0D263}" presName="node" presStyleLbl="node1" presStyleIdx="4" presStyleCnt="12">
        <dgm:presLayoutVars>
          <dgm:bulletEnabled val="1"/>
        </dgm:presLayoutVars>
      </dgm:prSet>
      <dgm:spPr/>
    </dgm:pt>
    <dgm:pt modelId="{9546E667-9511-4BA5-B512-141C99355D53}" type="pres">
      <dgm:prSet presAssocID="{37C20F33-2437-45DA-861D-13242D454D16}" presName="sibTrans" presStyleLbl="sibTrans2D1" presStyleIdx="4" presStyleCnt="11"/>
      <dgm:spPr/>
    </dgm:pt>
    <dgm:pt modelId="{9CAEB4A8-B0C2-4C92-A552-022E47C881DD}" type="pres">
      <dgm:prSet presAssocID="{37C20F33-2437-45DA-861D-13242D454D16}" presName="connectorText" presStyleLbl="sibTrans2D1" presStyleIdx="4" presStyleCnt="11"/>
      <dgm:spPr/>
    </dgm:pt>
    <dgm:pt modelId="{0D0EED98-D5D7-4A35-88D2-FACC220A3E2E}" type="pres">
      <dgm:prSet presAssocID="{3D58B85F-38B0-4DC4-A611-2A55F2279536}" presName="node" presStyleLbl="node1" presStyleIdx="5" presStyleCnt="12">
        <dgm:presLayoutVars>
          <dgm:bulletEnabled val="1"/>
        </dgm:presLayoutVars>
      </dgm:prSet>
      <dgm:spPr/>
    </dgm:pt>
    <dgm:pt modelId="{4B9BDA0E-A67A-4BA0-BF91-20571AE582F7}" type="pres">
      <dgm:prSet presAssocID="{A01C7AAB-8330-4E12-B421-191737CCC9B7}" presName="sibTrans" presStyleLbl="sibTrans2D1" presStyleIdx="5" presStyleCnt="11"/>
      <dgm:spPr/>
    </dgm:pt>
    <dgm:pt modelId="{28F56716-7144-4DCF-A354-C71F2BBCC587}" type="pres">
      <dgm:prSet presAssocID="{A01C7AAB-8330-4E12-B421-191737CCC9B7}" presName="connectorText" presStyleLbl="sibTrans2D1" presStyleIdx="5" presStyleCnt="11"/>
      <dgm:spPr/>
    </dgm:pt>
    <dgm:pt modelId="{ACD6934E-1B82-473C-B311-F8F37DDC81F5}" type="pres">
      <dgm:prSet presAssocID="{375D0AB6-3063-469B-A1EE-7AAD6238D131}" presName="node" presStyleLbl="node1" presStyleIdx="6" presStyleCnt="12">
        <dgm:presLayoutVars>
          <dgm:bulletEnabled val="1"/>
        </dgm:presLayoutVars>
      </dgm:prSet>
      <dgm:spPr/>
    </dgm:pt>
    <dgm:pt modelId="{A4197B23-C5CF-4882-8D11-D1FB4F36EFDC}" type="pres">
      <dgm:prSet presAssocID="{13F49839-43DE-4BA5-A1C1-510653FF6144}" presName="sibTrans" presStyleLbl="sibTrans2D1" presStyleIdx="6" presStyleCnt="11"/>
      <dgm:spPr/>
    </dgm:pt>
    <dgm:pt modelId="{CC81F747-0E31-4A89-BAC2-C0E31E24FCCA}" type="pres">
      <dgm:prSet presAssocID="{13F49839-43DE-4BA5-A1C1-510653FF6144}" presName="connectorText" presStyleLbl="sibTrans2D1" presStyleIdx="6" presStyleCnt="11"/>
      <dgm:spPr/>
    </dgm:pt>
    <dgm:pt modelId="{0E8147F8-0000-46E7-92E5-4B247D17EEA4}" type="pres">
      <dgm:prSet presAssocID="{0E070518-2F42-48BD-A0D7-A3B2C49DF6EF}" presName="node" presStyleLbl="node1" presStyleIdx="7" presStyleCnt="12">
        <dgm:presLayoutVars>
          <dgm:bulletEnabled val="1"/>
        </dgm:presLayoutVars>
      </dgm:prSet>
      <dgm:spPr/>
    </dgm:pt>
    <dgm:pt modelId="{62A648D1-31A7-4916-88B3-371089031C0E}" type="pres">
      <dgm:prSet presAssocID="{02B362CB-5A73-4037-A9DD-DD05FE358629}" presName="sibTrans" presStyleLbl="sibTrans2D1" presStyleIdx="7" presStyleCnt="11"/>
      <dgm:spPr/>
    </dgm:pt>
    <dgm:pt modelId="{5CE136D1-0D34-425E-9CF2-729B0027F2D0}" type="pres">
      <dgm:prSet presAssocID="{02B362CB-5A73-4037-A9DD-DD05FE358629}" presName="connectorText" presStyleLbl="sibTrans2D1" presStyleIdx="7" presStyleCnt="11"/>
      <dgm:spPr/>
    </dgm:pt>
    <dgm:pt modelId="{96966076-ED9B-4EF6-881B-E88A89DF6EFC}" type="pres">
      <dgm:prSet presAssocID="{F224AB3E-7579-4BA9-A853-426487B54FC4}" presName="node" presStyleLbl="node1" presStyleIdx="8" presStyleCnt="12">
        <dgm:presLayoutVars>
          <dgm:bulletEnabled val="1"/>
        </dgm:presLayoutVars>
      </dgm:prSet>
      <dgm:spPr/>
    </dgm:pt>
    <dgm:pt modelId="{7B85068A-AAEB-4E22-8BBB-215CD0ED1E22}" type="pres">
      <dgm:prSet presAssocID="{FACB8945-504B-4D2A-BDFF-3987A5729D48}" presName="sibTrans" presStyleLbl="sibTrans2D1" presStyleIdx="8" presStyleCnt="11"/>
      <dgm:spPr/>
    </dgm:pt>
    <dgm:pt modelId="{3E2C3802-44BA-4E14-8DF7-0180B8C0A79D}" type="pres">
      <dgm:prSet presAssocID="{FACB8945-504B-4D2A-BDFF-3987A5729D48}" presName="connectorText" presStyleLbl="sibTrans2D1" presStyleIdx="8" presStyleCnt="11"/>
      <dgm:spPr/>
    </dgm:pt>
    <dgm:pt modelId="{4B3D05BA-2DE0-400F-8BF0-7E5CDB854B6B}" type="pres">
      <dgm:prSet presAssocID="{29D5F368-F88D-4008-8927-1D47D61457D3}" presName="node" presStyleLbl="node1" presStyleIdx="9" presStyleCnt="12">
        <dgm:presLayoutVars>
          <dgm:bulletEnabled val="1"/>
        </dgm:presLayoutVars>
      </dgm:prSet>
      <dgm:spPr/>
    </dgm:pt>
    <dgm:pt modelId="{2FE63FFB-AC0E-4B66-8FEF-B4A45320FD80}" type="pres">
      <dgm:prSet presAssocID="{FE22A214-EB25-4369-8769-729FB482B7AC}" presName="sibTrans" presStyleLbl="sibTrans2D1" presStyleIdx="9" presStyleCnt="11"/>
      <dgm:spPr/>
    </dgm:pt>
    <dgm:pt modelId="{880D616A-653B-4829-A9A5-3D997E3FCABE}" type="pres">
      <dgm:prSet presAssocID="{FE22A214-EB25-4369-8769-729FB482B7AC}" presName="connectorText" presStyleLbl="sibTrans2D1" presStyleIdx="9" presStyleCnt="11"/>
      <dgm:spPr/>
    </dgm:pt>
    <dgm:pt modelId="{EFAE073E-835F-4766-BE98-A8C5E30ED73E}" type="pres">
      <dgm:prSet presAssocID="{DB018197-2FE1-46F6-B986-CDE3E4A264CA}" presName="node" presStyleLbl="node1" presStyleIdx="10" presStyleCnt="12">
        <dgm:presLayoutVars>
          <dgm:bulletEnabled val="1"/>
        </dgm:presLayoutVars>
      </dgm:prSet>
      <dgm:spPr/>
    </dgm:pt>
    <dgm:pt modelId="{88C52303-2CE0-4CD2-9F8C-8D7113D0CCA1}" type="pres">
      <dgm:prSet presAssocID="{F1F4A9C6-370B-453B-A07B-8B05DD5941C4}" presName="sibTrans" presStyleLbl="sibTrans2D1" presStyleIdx="10" presStyleCnt="11"/>
      <dgm:spPr/>
    </dgm:pt>
    <dgm:pt modelId="{5D1E0D65-65C2-46BE-9E2D-0A196014D672}" type="pres">
      <dgm:prSet presAssocID="{F1F4A9C6-370B-453B-A07B-8B05DD5941C4}" presName="connectorText" presStyleLbl="sibTrans2D1" presStyleIdx="10" presStyleCnt="11"/>
      <dgm:spPr/>
    </dgm:pt>
    <dgm:pt modelId="{7BDC2E88-F7F7-445E-B74E-2DFAA89D3565}" type="pres">
      <dgm:prSet presAssocID="{579EAAE7-180A-4273-865A-0550083CB352}" presName="node" presStyleLbl="node1" presStyleIdx="11" presStyleCnt="12">
        <dgm:presLayoutVars>
          <dgm:bulletEnabled val="1"/>
        </dgm:presLayoutVars>
      </dgm:prSet>
      <dgm:spPr/>
    </dgm:pt>
  </dgm:ptLst>
  <dgm:cxnLst>
    <dgm:cxn modelId="{C442E703-66A5-445E-A2C0-057F62996913}" type="presOf" srcId="{37C20F33-2437-45DA-861D-13242D454D16}" destId="{9546E667-9511-4BA5-B512-141C99355D53}" srcOrd="0" destOrd="0" presId="urn:microsoft.com/office/officeart/2005/8/layout/process5"/>
    <dgm:cxn modelId="{31941408-D4C6-4EFD-8959-E4B19D4EE313}" type="presOf" srcId="{F1F4A9C6-370B-453B-A07B-8B05DD5941C4}" destId="{88C52303-2CE0-4CD2-9F8C-8D7113D0CCA1}" srcOrd="0" destOrd="0" presId="urn:microsoft.com/office/officeart/2005/8/layout/process5"/>
    <dgm:cxn modelId="{CCCCC10B-33A2-4501-99E0-E85F5F375B7E}" type="presOf" srcId="{3D58B85F-38B0-4DC4-A611-2A55F2279536}" destId="{0D0EED98-D5D7-4A35-88D2-FACC220A3E2E}" srcOrd="0" destOrd="0" presId="urn:microsoft.com/office/officeart/2005/8/layout/process5"/>
    <dgm:cxn modelId="{4C94330E-FE1D-4E83-A719-B1E05872D33F}" type="presOf" srcId="{FACB8945-504B-4D2A-BDFF-3987A5729D48}" destId="{3E2C3802-44BA-4E14-8DF7-0180B8C0A79D}" srcOrd="1" destOrd="0" presId="urn:microsoft.com/office/officeart/2005/8/layout/process5"/>
    <dgm:cxn modelId="{75153912-00D9-4B5E-A7F4-2FBA0ADC0A34}" type="presOf" srcId="{02B362CB-5A73-4037-A9DD-DD05FE358629}" destId="{5CE136D1-0D34-425E-9CF2-729B0027F2D0}" srcOrd="1" destOrd="0" presId="urn:microsoft.com/office/officeart/2005/8/layout/process5"/>
    <dgm:cxn modelId="{EAAE9B18-11F9-4548-9611-F38C627CBF25}" type="presOf" srcId="{A01C7AAB-8330-4E12-B421-191737CCC9B7}" destId="{4B9BDA0E-A67A-4BA0-BF91-20571AE582F7}" srcOrd="0" destOrd="0" presId="urn:microsoft.com/office/officeart/2005/8/layout/process5"/>
    <dgm:cxn modelId="{F359D11A-8169-4D60-ADDC-DC596FE57203}" type="presOf" srcId="{A01C7AAB-8330-4E12-B421-191737CCC9B7}" destId="{28F56716-7144-4DCF-A354-C71F2BBCC587}" srcOrd="1" destOrd="0" presId="urn:microsoft.com/office/officeart/2005/8/layout/process5"/>
    <dgm:cxn modelId="{ECCAE91D-F76E-4570-BFCF-7A412214DE30}" srcId="{2F6578B1-0083-4697-B0A4-4F765808804E}" destId="{584ED984-5DEC-45D1-A52F-70A2D4219C91}" srcOrd="2" destOrd="0" parTransId="{3AF01729-FCF6-43AC-B4ED-1C83138CC444}" sibTransId="{3CC3617A-B468-4B32-9373-4DA09B4F4D7E}"/>
    <dgm:cxn modelId="{EED5A423-2A56-4828-95D5-680D66FC9CF9}" type="presOf" srcId="{F224AB3E-7579-4BA9-A853-426487B54FC4}" destId="{96966076-ED9B-4EF6-881B-E88A89DF6EFC}" srcOrd="0" destOrd="0" presId="urn:microsoft.com/office/officeart/2005/8/layout/process5"/>
    <dgm:cxn modelId="{50ABE428-8817-41CB-83F3-68DA90D2D8EA}" srcId="{2F6578B1-0083-4697-B0A4-4F765808804E}" destId="{375D0AB6-3063-469B-A1EE-7AAD6238D131}" srcOrd="6" destOrd="0" parTransId="{76320C11-ACD0-44A0-9EB5-71CE1270A9EB}" sibTransId="{13F49839-43DE-4BA5-A1C1-510653FF6144}"/>
    <dgm:cxn modelId="{7B5A902B-8292-4220-A4CA-20C3B8B98313}" type="presOf" srcId="{579EAAE7-180A-4273-865A-0550083CB352}" destId="{7BDC2E88-F7F7-445E-B74E-2DFAA89D3565}" srcOrd="0" destOrd="0" presId="urn:microsoft.com/office/officeart/2005/8/layout/process5"/>
    <dgm:cxn modelId="{CE631E34-A4EF-463B-8F7C-6FB62BA4EFD0}" type="presOf" srcId="{3CC3617A-B468-4B32-9373-4DA09B4F4D7E}" destId="{F7D4BD0A-D79C-45BD-81E1-16A01E47F764}" srcOrd="0" destOrd="0" presId="urn:microsoft.com/office/officeart/2005/8/layout/process5"/>
    <dgm:cxn modelId="{72261E35-4E48-4869-A082-B78EB024411A}" type="presOf" srcId="{375D0AB6-3063-469B-A1EE-7AAD6238D131}" destId="{ACD6934E-1B82-473C-B311-F8F37DDC81F5}" srcOrd="0" destOrd="0" presId="urn:microsoft.com/office/officeart/2005/8/layout/process5"/>
    <dgm:cxn modelId="{5443823C-3E80-44AC-9758-97CF8320C577}" srcId="{2F6578B1-0083-4697-B0A4-4F765808804E}" destId="{29D5F368-F88D-4008-8927-1D47D61457D3}" srcOrd="9" destOrd="0" parTransId="{699F2986-BB3E-4C08-9252-F6EF19B8C8E6}" sibTransId="{FE22A214-EB25-4369-8769-729FB482B7AC}"/>
    <dgm:cxn modelId="{6D06BB3F-EE98-485B-82C2-D6B82F903F6B}" srcId="{2F6578B1-0083-4697-B0A4-4F765808804E}" destId="{7117C3B3-8EE6-45C7-A664-A92DD7C0D263}" srcOrd="4" destOrd="0" parTransId="{F5856D28-E5A9-4921-966B-1D88D33EF6C2}" sibTransId="{37C20F33-2437-45DA-861D-13242D454D16}"/>
    <dgm:cxn modelId="{641E3140-F053-4067-87B4-8ABA940D1B5B}" type="presOf" srcId="{CE8131F9-3620-4046-984E-20F51CD21D6D}" destId="{DADDC755-F869-48BC-990A-389268E67191}" srcOrd="1" destOrd="0" presId="urn:microsoft.com/office/officeart/2005/8/layout/process5"/>
    <dgm:cxn modelId="{3C59955B-AC04-4941-91EA-30F19177DA69}" type="presOf" srcId="{7117C3B3-8EE6-45C7-A664-A92DD7C0D263}" destId="{3DF040FB-4CE4-4966-B796-BA3DD7727D0B}" srcOrd="0" destOrd="0" presId="urn:microsoft.com/office/officeart/2005/8/layout/process5"/>
    <dgm:cxn modelId="{018A9360-D2EA-435A-8650-E0B2076E18E7}" type="presOf" srcId="{29D5F368-F88D-4008-8927-1D47D61457D3}" destId="{4B3D05BA-2DE0-400F-8BF0-7E5CDB854B6B}" srcOrd="0" destOrd="0" presId="urn:microsoft.com/office/officeart/2005/8/layout/process5"/>
    <dgm:cxn modelId="{D601D961-D86F-470B-98D8-D308AD4CA66D}" type="presOf" srcId="{FE22A214-EB25-4369-8769-729FB482B7AC}" destId="{880D616A-653B-4829-A9A5-3D997E3FCABE}" srcOrd="1" destOrd="0" presId="urn:microsoft.com/office/officeart/2005/8/layout/process5"/>
    <dgm:cxn modelId="{1215F648-FD3E-4310-B167-0237DA96688D}" type="presOf" srcId="{99D4DEDB-908C-42DA-A644-DF3C41DD596F}" destId="{CCA92D3A-9820-4007-A238-998ADA9CC86E}" srcOrd="0" destOrd="0" presId="urn:microsoft.com/office/officeart/2005/8/layout/process5"/>
    <dgm:cxn modelId="{F54A724B-8043-47B6-92DC-0FF74568AF2E}" type="presOf" srcId="{00050BCC-2879-4E85-A3DE-BE7ADD286D02}" destId="{1A182DBD-80AC-403B-BF80-E01A572396AC}" srcOrd="0" destOrd="0" presId="urn:microsoft.com/office/officeart/2005/8/layout/process5"/>
    <dgm:cxn modelId="{3700DD6D-8C0D-4B66-90FC-F38C67174FE2}" srcId="{2F6578B1-0083-4697-B0A4-4F765808804E}" destId="{DB018197-2FE1-46F6-B986-CDE3E4A264CA}" srcOrd="10" destOrd="0" parTransId="{834A3CB2-930D-45EA-942A-56A60CD6D5AD}" sibTransId="{F1F4A9C6-370B-453B-A07B-8B05DD5941C4}"/>
    <dgm:cxn modelId="{BAD14B6E-A216-46B0-A32D-4585671D4C9A}" type="presOf" srcId="{F1F4A9C6-370B-453B-A07B-8B05DD5941C4}" destId="{5D1E0D65-65C2-46BE-9E2D-0A196014D672}" srcOrd="1" destOrd="0" presId="urn:microsoft.com/office/officeart/2005/8/layout/process5"/>
    <dgm:cxn modelId="{331D6F52-04CD-4136-8DBD-DD0B703743C6}" type="presOf" srcId="{13F49839-43DE-4BA5-A1C1-510653FF6144}" destId="{A4197B23-C5CF-4882-8D11-D1FB4F36EFDC}" srcOrd="0" destOrd="0" presId="urn:microsoft.com/office/officeart/2005/8/layout/process5"/>
    <dgm:cxn modelId="{C02DCB53-D783-467E-8C9C-F305625F548F}" type="presOf" srcId="{FACB8945-504B-4D2A-BDFF-3987A5729D48}" destId="{7B85068A-AAEB-4E22-8BBB-215CD0ED1E22}" srcOrd="0" destOrd="0" presId="urn:microsoft.com/office/officeart/2005/8/layout/process5"/>
    <dgm:cxn modelId="{4CD1E086-6EF1-4082-99AA-808C5EBDF9A7}" srcId="{2F6578B1-0083-4697-B0A4-4F765808804E}" destId="{579EAAE7-180A-4273-865A-0550083CB352}" srcOrd="11" destOrd="0" parTransId="{48953B2D-0308-4115-A371-E053FC3B78A6}" sibTransId="{B23F59A5-695E-4C90-8865-FFCDECFE62F3}"/>
    <dgm:cxn modelId="{D1153887-BCF1-456B-AB23-3268C868E771}" srcId="{2F6578B1-0083-4697-B0A4-4F765808804E}" destId="{3D58B85F-38B0-4DC4-A611-2A55F2279536}" srcOrd="5" destOrd="0" parTransId="{A8B1193A-905B-4192-ADB1-AE9069F41690}" sibTransId="{A01C7AAB-8330-4E12-B421-191737CCC9B7}"/>
    <dgm:cxn modelId="{1C735E8E-C29E-4C50-BB2A-49D2215E51F3}" type="presOf" srcId="{0E070518-2F42-48BD-A0D7-A3B2C49DF6EF}" destId="{0E8147F8-0000-46E7-92E5-4B247D17EEA4}" srcOrd="0" destOrd="0" presId="urn:microsoft.com/office/officeart/2005/8/layout/process5"/>
    <dgm:cxn modelId="{B5D0738E-B7F5-4CF6-8E59-5D7D60C60262}" type="presOf" srcId="{F1F6B67B-F95F-4AD0-8929-68879CCDC8DD}" destId="{7B8A7CA2-27E5-4846-A14D-4457F47B175E}" srcOrd="0" destOrd="0" presId="urn:microsoft.com/office/officeart/2005/8/layout/process5"/>
    <dgm:cxn modelId="{F7FD8D8E-8259-420B-9AB2-4224239B3220}" type="presOf" srcId="{DB018197-2FE1-46F6-B986-CDE3E4A264CA}" destId="{EFAE073E-835F-4766-BE98-A8C5E30ED73E}" srcOrd="0" destOrd="0" presId="urn:microsoft.com/office/officeart/2005/8/layout/process5"/>
    <dgm:cxn modelId="{2C063E91-21BE-4A36-9FBA-97A82EB797CD}" type="presOf" srcId="{2F6578B1-0083-4697-B0A4-4F765808804E}" destId="{35DE7011-B6FF-4751-BEB6-220E79FB00BF}" srcOrd="0" destOrd="0" presId="urn:microsoft.com/office/officeart/2005/8/layout/process5"/>
    <dgm:cxn modelId="{04F3419B-D4B3-4276-8B3A-3D07BF22E2D1}" type="presOf" srcId="{FE22A214-EB25-4369-8769-729FB482B7AC}" destId="{2FE63FFB-AC0E-4B66-8FEF-B4A45320FD80}" srcOrd="0" destOrd="0" presId="urn:microsoft.com/office/officeart/2005/8/layout/process5"/>
    <dgm:cxn modelId="{5FD5AB9B-5061-44DF-9D8F-71AC7FAD1127}" type="presOf" srcId="{3CC3617A-B468-4B32-9373-4DA09B4F4D7E}" destId="{456DCE7B-1F8B-40F0-85E9-F2B8C04F71EE}" srcOrd="1" destOrd="0" presId="urn:microsoft.com/office/officeart/2005/8/layout/process5"/>
    <dgm:cxn modelId="{607430A6-6473-49B6-827A-2C57A5764D2D}" type="presOf" srcId="{584ED984-5DEC-45D1-A52F-70A2D4219C91}" destId="{A7AA9394-52E3-456A-9BC6-F2288709B878}" srcOrd="0" destOrd="0" presId="urn:microsoft.com/office/officeart/2005/8/layout/process5"/>
    <dgm:cxn modelId="{17CEDEA7-4B52-4E09-8F28-32A4EB69E6D4}" type="presOf" srcId="{99D4DEDB-908C-42DA-A644-DF3C41DD596F}" destId="{84F7834B-AFD2-44B0-81B7-B0C3A2ECC474}" srcOrd="1" destOrd="0" presId="urn:microsoft.com/office/officeart/2005/8/layout/process5"/>
    <dgm:cxn modelId="{70F84CBB-6C59-42B7-BAD3-BAC4E7D57F03}" type="presOf" srcId="{37C20F33-2437-45DA-861D-13242D454D16}" destId="{9CAEB4A8-B0C2-4C92-A552-022E47C881DD}" srcOrd="1" destOrd="0" presId="urn:microsoft.com/office/officeart/2005/8/layout/process5"/>
    <dgm:cxn modelId="{25B2F1BB-0430-4353-994F-9BB64E1BBBF2}" srcId="{2F6578B1-0083-4697-B0A4-4F765808804E}" destId="{00050BCC-2879-4E85-A3DE-BE7ADD286D02}" srcOrd="3" destOrd="0" parTransId="{159B61CF-15FD-4CD2-A438-6573C3CB38FD}" sibTransId="{99D4DEDB-908C-42DA-A644-DF3C41DD596F}"/>
    <dgm:cxn modelId="{D551CAC4-7AC0-49DC-BBEE-67F2AA682D13}" type="presOf" srcId="{CE8131F9-3620-4046-984E-20F51CD21D6D}" destId="{EC5155B8-1DB6-42ED-B3E7-BA171CC3CB6D}" srcOrd="0" destOrd="0" presId="urn:microsoft.com/office/officeart/2005/8/layout/process5"/>
    <dgm:cxn modelId="{35C31FDB-A8D2-403D-8A8A-AB5A57D91F3C}" srcId="{2F6578B1-0083-4697-B0A4-4F765808804E}" destId="{F1F6B67B-F95F-4AD0-8929-68879CCDC8DD}" srcOrd="1" destOrd="0" parTransId="{FABE3DAB-A162-4522-A428-464C6819CB43}" sibTransId="{CE8131F9-3620-4046-984E-20F51CD21D6D}"/>
    <dgm:cxn modelId="{E37B73DC-C7AE-4C43-BB2B-1081683476BC}" type="presOf" srcId="{BE7B362E-1E4C-45B2-B967-69A990FF37DA}" destId="{D440CE9B-958F-4319-98AC-FA79B979413D}" srcOrd="0" destOrd="0" presId="urn:microsoft.com/office/officeart/2005/8/layout/process5"/>
    <dgm:cxn modelId="{2FB27ADD-72E9-4DA0-9F98-85A8430154E5}" type="presOf" srcId="{BE7B362E-1E4C-45B2-B967-69A990FF37DA}" destId="{F29E6793-69AF-4451-B4F8-5F095C8E799E}" srcOrd="1" destOrd="0" presId="urn:microsoft.com/office/officeart/2005/8/layout/process5"/>
    <dgm:cxn modelId="{C7D8C4DD-0FD0-47E5-8666-FF7E27A24FE7}" srcId="{2F6578B1-0083-4697-B0A4-4F765808804E}" destId="{0E070518-2F42-48BD-A0D7-A3B2C49DF6EF}" srcOrd="7" destOrd="0" parTransId="{8F244F5D-AC70-4318-B025-52EAED95B873}" sibTransId="{02B362CB-5A73-4037-A9DD-DD05FE358629}"/>
    <dgm:cxn modelId="{C254D7DD-4F10-4C43-BB36-5D0B9DE7342D}" type="presOf" srcId="{472FB600-FBD2-4852-BB65-A36E7A3E7856}" destId="{53D2808E-25A5-4B2B-95F0-9E8574059EBB}" srcOrd="0" destOrd="0" presId="urn:microsoft.com/office/officeart/2005/8/layout/process5"/>
    <dgm:cxn modelId="{ECD820E6-9675-498E-8A6F-C2C9D7CAB5D1}" srcId="{2F6578B1-0083-4697-B0A4-4F765808804E}" destId="{F224AB3E-7579-4BA9-A853-426487B54FC4}" srcOrd="8" destOrd="0" parTransId="{F37989FF-B494-4244-A9FF-3335A4526FE0}" sibTransId="{FACB8945-504B-4D2A-BDFF-3987A5729D48}"/>
    <dgm:cxn modelId="{D0CE2FF1-6D02-475E-8450-738031227AC2}" type="presOf" srcId="{13F49839-43DE-4BA5-A1C1-510653FF6144}" destId="{CC81F747-0E31-4A89-BAC2-C0E31E24FCCA}" srcOrd="1" destOrd="0" presId="urn:microsoft.com/office/officeart/2005/8/layout/process5"/>
    <dgm:cxn modelId="{FB0D58F2-DC63-4657-B83F-FEC93E3FF22B}" type="presOf" srcId="{02B362CB-5A73-4037-A9DD-DD05FE358629}" destId="{62A648D1-31A7-4916-88B3-371089031C0E}" srcOrd="0" destOrd="0" presId="urn:microsoft.com/office/officeart/2005/8/layout/process5"/>
    <dgm:cxn modelId="{C2D518F7-2146-4509-8C34-2BC4429A1B18}" srcId="{2F6578B1-0083-4697-B0A4-4F765808804E}" destId="{472FB600-FBD2-4852-BB65-A36E7A3E7856}" srcOrd="0" destOrd="0" parTransId="{D28064BE-6C5E-40D2-BB7B-F96C8882FB04}" sibTransId="{BE7B362E-1E4C-45B2-B967-69A990FF37DA}"/>
    <dgm:cxn modelId="{1288914C-22AD-469D-AB77-F1EFF4D1B614}" type="presParOf" srcId="{35DE7011-B6FF-4751-BEB6-220E79FB00BF}" destId="{53D2808E-25A5-4B2B-95F0-9E8574059EBB}" srcOrd="0" destOrd="0" presId="urn:microsoft.com/office/officeart/2005/8/layout/process5"/>
    <dgm:cxn modelId="{D3BEDACF-A6C4-4C11-9E4C-EF90033E43FA}" type="presParOf" srcId="{35DE7011-B6FF-4751-BEB6-220E79FB00BF}" destId="{D440CE9B-958F-4319-98AC-FA79B979413D}" srcOrd="1" destOrd="0" presId="urn:microsoft.com/office/officeart/2005/8/layout/process5"/>
    <dgm:cxn modelId="{46A12A89-EBE0-42BB-B3DC-ED00076B76B8}" type="presParOf" srcId="{D440CE9B-958F-4319-98AC-FA79B979413D}" destId="{F29E6793-69AF-4451-B4F8-5F095C8E799E}" srcOrd="0" destOrd="0" presId="urn:microsoft.com/office/officeart/2005/8/layout/process5"/>
    <dgm:cxn modelId="{0361BB0E-AE0C-4A5D-822C-E031DE52BEBE}" type="presParOf" srcId="{35DE7011-B6FF-4751-BEB6-220E79FB00BF}" destId="{7B8A7CA2-27E5-4846-A14D-4457F47B175E}" srcOrd="2" destOrd="0" presId="urn:microsoft.com/office/officeart/2005/8/layout/process5"/>
    <dgm:cxn modelId="{62F0E5C9-ED7D-4D1B-A1A7-BDF01BE84F8B}" type="presParOf" srcId="{35DE7011-B6FF-4751-BEB6-220E79FB00BF}" destId="{EC5155B8-1DB6-42ED-B3E7-BA171CC3CB6D}" srcOrd="3" destOrd="0" presId="urn:microsoft.com/office/officeart/2005/8/layout/process5"/>
    <dgm:cxn modelId="{0E75F562-F47D-4018-978D-2A4183F8CCC0}" type="presParOf" srcId="{EC5155B8-1DB6-42ED-B3E7-BA171CC3CB6D}" destId="{DADDC755-F869-48BC-990A-389268E67191}" srcOrd="0" destOrd="0" presId="urn:microsoft.com/office/officeart/2005/8/layout/process5"/>
    <dgm:cxn modelId="{FC516C7F-EA2D-4222-8091-E7392592C1D9}" type="presParOf" srcId="{35DE7011-B6FF-4751-BEB6-220E79FB00BF}" destId="{A7AA9394-52E3-456A-9BC6-F2288709B878}" srcOrd="4" destOrd="0" presId="urn:microsoft.com/office/officeart/2005/8/layout/process5"/>
    <dgm:cxn modelId="{454D8CF4-6248-4852-AFE6-5512CAEAD331}" type="presParOf" srcId="{35DE7011-B6FF-4751-BEB6-220E79FB00BF}" destId="{F7D4BD0A-D79C-45BD-81E1-16A01E47F764}" srcOrd="5" destOrd="0" presId="urn:microsoft.com/office/officeart/2005/8/layout/process5"/>
    <dgm:cxn modelId="{FF11DABF-79CF-41F7-8079-C62FD4D02AD8}" type="presParOf" srcId="{F7D4BD0A-D79C-45BD-81E1-16A01E47F764}" destId="{456DCE7B-1F8B-40F0-85E9-F2B8C04F71EE}" srcOrd="0" destOrd="0" presId="urn:microsoft.com/office/officeart/2005/8/layout/process5"/>
    <dgm:cxn modelId="{B8580133-4EF4-42DA-8F88-701EBAE3A064}" type="presParOf" srcId="{35DE7011-B6FF-4751-BEB6-220E79FB00BF}" destId="{1A182DBD-80AC-403B-BF80-E01A572396AC}" srcOrd="6" destOrd="0" presId="urn:microsoft.com/office/officeart/2005/8/layout/process5"/>
    <dgm:cxn modelId="{C92BAF04-EAA7-4197-BA07-E5BEF12DBB23}" type="presParOf" srcId="{35DE7011-B6FF-4751-BEB6-220E79FB00BF}" destId="{CCA92D3A-9820-4007-A238-998ADA9CC86E}" srcOrd="7" destOrd="0" presId="urn:microsoft.com/office/officeart/2005/8/layout/process5"/>
    <dgm:cxn modelId="{136B2EB8-21AC-4C41-9D18-F67FEDDB3FF8}" type="presParOf" srcId="{CCA92D3A-9820-4007-A238-998ADA9CC86E}" destId="{84F7834B-AFD2-44B0-81B7-B0C3A2ECC474}" srcOrd="0" destOrd="0" presId="urn:microsoft.com/office/officeart/2005/8/layout/process5"/>
    <dgm:cxn modelId="{2ABCE3C2-0A64-48A7-B38D-FDBEC4B29A56}" type="presParOf" srcId="{35DE7011-B6FF-4751-BEB6-220E79FB00BF}" destId="{3DF040FB-4CE4-4966-B796-BA3DD7727D0B}" srcOrd="8" destOrd="0" presId="urn:microsoft.com/office/officeart/2005/8/layout/process5"/>
    <dgm:cxn modelId="{5F20ECBB-EF00-42D7-8FDC-3CAC0E75FFB8}" type="presParOf" srcId="{35DE7011-B6FF-4751-BEB6-220E79FB00BF}" destId="{9546E667-9511-4BA5-B512-141C99355D53}" srcOrd="9" destOrd="0" presId="urn:microsoft.com/office/officeart/2005/8/layout/process5"/>
    <dgm:cxn modelId="{ECAD7B08-20A1-483A-BA3E-498F32425AD6}" type="presParOf" srcId="{9546E667-9511-4BA5-B512-141C99355D53}" destId="{9CAEB4A8-B0C2-4C92-A552-022E47C881DD}" srcOrd="0" destOrd="0" presId="urn:microsoft.com/office/officeart/2005/8/layout/process5"/>
    <dgm:cxn modelId="{65B6C84A-5244-4E33-9E3A-9220CD920B36}" type="presParOf" srcId="{35DE7011-B6FF-4751-BEB6-220E79FB00BF}" destId="{0D0EED98-D5D7-4A35-88D2-FACC220A3E2E}" srcOrd="10" destOrd="0" presId="urn:microsoft.com/office/officeart/2005/8/layout/process5"/>
    <dgm:cxn modelId="{852501F3-6F70-4DE2-A74E-20D0A5FC180B}" type="presParOf" srcId="{35DE7011-B6FF-4751-BEB6-220E79FB00BF}" destId="{4B9BDA0E-A67A-4BA0-BF91-20571AE582F7}" srcOrd="11" destOrd="0" presId="urn:microsoft.com/office/officeart/2005/8/layout/process5"/>
    <dgm:cxn modelId="{A5394178-23A9-44BE-9970-802CB57D8F90}" type="presParOf" srcId="{4B9BDA0E-A67A-4BA0-BF91-20571AE582F7}" destId="{28F56716-7144-4DCF-A354-C71F2BBCC587}" srcOrd="0" destOrd="0" presId="urn:microsoft.com/office/officeart/2005/8/layout/process5"/>
    <dgm:cxn modelId="{F8DF6BDD-4834-41D5-8EC6-0BCD0D2AEA6B}" type="presParOf" srcId="{35DE7011-B6FF-4751-BEB6-220E79FB00BF}" destId="{ACD6934E-1B82-473C-B311-F8F37DDC81F5}" srcOrd="12" destOrd="0" presId="urn:microsoft.com/office/officeart/2005/8/layout/process5"/>
    <dgm:cxn modelId="{A23DFDB7-0D4B-4C8B-9DEE-79317165BC94}" type="presParOf" srcId="{35DE7011-B6FF-4751-BEB6-220E79FB00BF}" destId="{A4197B23-C5CF-4882-8D11-D1FB4F36EFDC}" srcOrd="13" destOrd="0" presId="urn:microsoft.com/office/officeart/2005/8/layout/process5"/>
    <dgm:cxn modelId="{E0FF461D-89CD-4E7B-8A40-4A3B187823BB}" type="presParOf" srcId="{A4197B23-C5CF-4882-8D11-D1FB4F36EFDC}" destId="{CC81F747-0E31-4A89-BAC2-C0E31E24FCCA}" srcOrd="0" destOrd="0" presId="urn:microsoft.com/office/officeart/2005/8/layout/process5"/>
    <dgm:cxn modelId="{7F6C7470-AD90-4F71-96ED-021E4DC9024A}" type="presParOf" srcId="{35DE7011-B6FF-4751-BEB6-220E79FB00BF}" destId="{0E8147F8-0000-46E7-92E5-4B247D17EEA4}" srcOrd="14" destOrd="0" presId="urn:microsoft.com/office/officeart/2005/8/layout/process5"/>
    <dgm:cxn modelId="{1E41FF68-830C-406A-A96E-E1DFC91D825D}" type="presParOf" srcId="{35DE7011-B6FF-4751-BEB6-220E79FB00BF}" destId="{62A648D1-31A7-4916-88B3-371089031C0E}" srcOrd="15" destOrd="0" presId="urn:microsoft.com/office/officeart/2005/8/layout/process5"/>
    <dgm:cxn modelId="{50E29570-C89B-4C48-80F6-E26F7B874DB1}" type="presParOf" srcId="{62A648D1-31A7-4916-88B3-371089031C0E}" destId="{5CE136D1-0D34-425E-9CF2-729B0027F2D0}" srcOrd="0" destOrd="0" presId="urn:microsoft.com/office/officeart/2005/8/layout/process5"/>
    <dgm:cxn modelId="{2C1E5490-FCCD-4F39-947A-65CBC6C28483}" type="presParOf" srcId="{35DE7011-B6FF-4751-BEB6-220E79FB00BF}" destId="{96966076-ED9B-4EF6-881B-E88A89DF6EFC}" srcOrd="16" destOrd="0" presId="urn:microsoft.com/office/officeart/2005/8/layout/process5"/>
    <dgm:cxn modelId="{732A242E-5FF9-405C-A6C1-1D747B77CEA1}" type="presParOf" srcId="{35DE7011-B6FF-4751-BEB6-220E79FB00BF}" destId="{7B85068A-AAEB-4E22-8BBB-215CD0ED1E22}" srcOrd="17" destOrd="0" presId="urn:microsoft.com/office/officeart/2005/8/layout/process5"/>
    <dgm:cxn modelId="{4F643983-00ED-4859-9187-67D2297FA4CC}" type="presParOf" srcId="{7B85068A-AAEB-4E22-8BBB-215CD0ED1E22}" destId="{3E2C3802-44BA-4E14-8DF7-0180B8C0A79D}" srcOrd="0" destOrd="0" presId="urn:microsoft.com/office/officeart/2005/8/layout/process5"/>
    <dgm:cxn modelId="{F84E396C-F70B-4156-BFA3-3BE59D89CD2D}" type="presParOf" srcId="{35DE7011-B6FF-4751-BEB6-220E79FB00BF}" destId="{4B3D05BA-2DE0-400F-8BF0-7E5CDB854B6B}" srcOrd="18" destOrd="0" presId="urn:microsoft.com/office/officeart/2005/8/layout/process5"/>
    <dgm:cxn modelId="{7E0F4747-4AE1-4AC9-B564-18DCB625D2BB}" type="presParOf" srcId="{35DE7011-B6FF-4751-BEB6-220E79FB00BF}" destId="{2FE63FFB-AC0E-4B66-8FEF-B4A45320FD80}" srcOrd="19" destOrd="0" presId="urn:microsoft.com/office/officeart/2005/8/layout/process5"/>
    <dgm:cxn modelId="{080411CF-0D92-4715-9C55-94192D78F5EC}" type="presParOf" srcId="{2FE63FFB-AC0E-4B66-8FEF-B4A45320FD80}" destId="{880D616A-653B-4829-A9A5-3D997E3FCABE}" srcOrd="0" destOrd="0" presId="urn:microsoft.com/office/officeart/2005/8/layout/process5"/>
    <dgm:cxn modelId="{D7700B5B-C5EF-47C6-A836-B1C0591D4E9C}" type="presParOf" srcId="{35DE7011-B6FF-4751-BEB6-220E79FB00BF}" destId="{EFAE073E-835F-4766-BE98-A8C5E30ED73E}" srcOrd="20" destOrd="0" presId="urn:microsoft.com/office/officeart/2005/8/layout/process5"/>
    <dgm:cxn modelId="{56757994-0B76-4A74-9A5D-723C41E7D4FE}" type="presParOf" srcId="{35DE7011-B6FF-4751-BEB6-220E79FB00BF}" destId="{88C52303-2CE0-4CD2-9F8C-8D7113D0CCA1}" srcOrd="21" destOrd="0" presId="urn:microsoft.com/office/officeart/2005/8/layout/process5"/>
    <dgm:cxn modelId="{10706B52-A6CB-443A-BA30-BD022812E35D}" type="presParOf" srcId="{88C52303-2CE0-4CD2-9F8C-8D7113D0CCA1}" destId="{5D1E0D65-65C2-46BE-9E2D-0A196014D672}" srcOrd="0" destOrd="0" presId="urn:microsoft.com/office/officeart/2005/8/layout/process5"/>
    <dgm:cxn modelId="{85A59BDC-0A45-4EB1-ADD0-1DCE80EAC7A0}" type="presParOf" srcId="{35DE7011-B6FF-4751-BEB6-220E79FB00BF}" destId="{7BDC2E88-F7F7-445E-B74E-2DFAA89D3565}" srcOrd="22" destOrd="0" presId="urn:microsoft.com/office/officeart/2005/8/layout/process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D8D2C89-E493-4570-8181-D4822F2C3B40}" type="doc">
      <dgm:prSet loTypeId="urn:microsoft.com/office/officeart/2009/3/layout/OpposingIdeas" loCatId="relationship" qsTypeId="urn:microsoft.com/office/officeart/2005/8/quickstyle/simple1" qsCatId="simple" csTypeId="urn:microsoft.com/office/officeart/2005/8/colors/accent1_2" csCatId="accent1" phldr="1"/>
      <dgm:spPr/>
      <dgm:t>
        <a:bodyPr/>
        <a:lstStyle/>
        <a:p>
          <a:endParaRPr lang="da-DK"/>
        </a:p>
      </dgm:t>
    </dgm:pt>
    <dgm:pt modelId="{AA1209E5-EF9B-42B1-8ECF-0DAA9733C852}">
      <dgm:prSet phldrT="[Tekst]"/>
      <dgm:spPr/>
      <dgm:t>
        <a:bodyPr/>
        <a:lstStyle/>
        <a:p>
          <a:r>
            <a:rPr lang="da-DK" dirty="0"/>
            <a:t>Udfordring / behov</a:t>
          </a:r>
        </a:p>
      </dgm:t>
    </dgm:pt>
    <dgm:pt modelId="{A4D80671-6684-4ED6-95CB-861EE6951CB5}" type="parTrans" cxnId="{48FF5D65-8BB6-4B85-B9DB-B983A88B7B58}">
      <dgm:prSet/>
      <dgm:spPr/>
      <dgm:t>
        <a:bodyPr/>
        <a:lstStyle/>
        <a:p>
          <a:endParaRPr lang="da-DK"/>
        </a:p>
      </dgm:t>
    </dgm:pt>
    <dgm:pt modelId="{EFF65E41-AD8C-42BE-AA8A-EC0BC08D3099}" type="sibTrans" cxnId="{48FF5D65-8BB6-4B85-B9DB-B983A88B7B58}">
      <dgm:prSet/>
      <dgm:spPr/>
      <dgm:t>
        <a:bodyPr/>
        <a:lstStyle/>
        <a:p>
          <a:endParaRPr lang="da-DK"/>
        </a:p>
      </dgm:t>
    </dgm:pt>
    <dgm:pt modelId="{773FB8EE-BAB0-438F-B81D-BEC85325CD90}">
      <dgm:prSet phldrT="[Tekst]"/>
      <dgm:spPr/>
      <dgm:t>
        <a:bodyPr/>
        <a:lstStyle/>
        <a:p>
          <a:r>
            <a:rPr lang="da-DK" dirty="0">
              <a:solidFill>
                <a:schemeClr val="bg2"/>
              </a:solidFill>
            </a:rPr>
            <a:t>Socialt, ensomhed, pårørendes utryghed, umodenhed</a:t>
          </a:r>
        </a:p>
      </dgm:t>
    </dgm:pt>
    <dgm:pt modelId="{F1E3F8E6-C993-4089-96ED-D271BF454A15}" type="parTrans" cxnId="{D24C476C-A19E-405B-8A1F-5CF72D420EA9}">
      <dgm:prSet/>
      <dgm:spPr/>
      <dgm:t>
        <a:bodyPr/>
        <a:lstStyle/>
        <a:p>
          <a:endParaRPr lang="da-DK"/>
        </a:p>
      </dgm:t>
    </dgm:pt>
    <dgm:pt modelId="{4045AA24-5376-40FE-8D56-62D0B4D38CE0}" type="sibTrans" cxnId="{D24C476C-A19E-405B-8A1F-5CF72D420EA9}">
      <dgm:prSet/>
      <dgm:spPr/>
      <dgm:t>
        <a:bodyPr/>
        <a:lstStyle/>
        <a:p>
          <a:endParaRPr lang="da-DK"/>
        </a:p>
      </dgm:t>
    </dgm:pt>
    <dgm:pt modelId="{2128B628-6C96-41EC-8452-238D0EA4AAB2}">
      <dgm:prSet phldrT="[Tekst]"/>
      <dgm:spPr/>
      <dgm:t>
        <a:bodyPr/>
        <a:lstStyle/>
        <a:p>
          <a:r>
            <a:rPr lang="da-DK" dirty="0"/>
            <a:t>Andre tilbud / løsninger</a:t>
          </a:r>
        </a:p>
      </dgm:t>
    </dgm:pt>
    <dgm:pt modelId="{FF522F42-30FF-473B-BE80-FC5451E94CEB}" type="parTrans" cxnId="{2BE11689-720F-4518-9B36-BA847F59A7BD}">
      <dgm:prSet/>
      <dgm:spPr/>
      <dgm:t>
        <a:bodyPr/>
        <a:lstStyle/>
        <a:p>
          <a:endParaRPr lang="da-DK"/>
        </a:p>
      </dgm:t>
    </dgm:pt>
    <dgm:pt modelId="{669BDBDC-A4FC-433C-81A2-683B374BC4EF}" type="sibTrans" cxnId="{2BE11689-720F-4518-9B36-BA847F59A7BD}">
      <dgm:prSet/>
      <dgm:spPr/>
      <dgm:t>
        <a:bodyPr/>
        <a:lstStyle/>
        <a:p>
          <a:endParaRPr lang="da-DK"/>
        </a:p>
      </dgm:t>
    </dgm:pt>
    <dgm:pt modelId="{9009122B-B4AE-4F3C-8BB0-ED51C99DEFD5}">
      <dgm:prSet phldrT="[Tekst]"/>
      <dgm:spPr/>
      <dgm:t>
        <a:bodyPr/>
        <a:lstStyle/>
        <a:p>
          <a:r>
            <a:rPr lang="da-DK" dirty="0">
              <a:solidFill>
                <a:schemeClr val="bg2"/>
              </a:solidFill>
            </a:rPr>
            <a:t>Klubber,  væresteder, tryghedstelefon, alarmer, tilbud hos / til forældrene</a:t>
          </a:r>
        </a:p>
      </dgm:t>
    </dgm:pt>
    <dgm:pt modelId="{6335DA93-756A-4EA0-80F5-60440A63DB1E}" type="parTrans" cxnId="{609A8418-9C20-4BF1-A688-5B5296EE52EF}">
      <dgm:prSet/>
      <dgm:spPr/>
      <dgm:t>
        <a:bodyPr/>
        <a:lstStyle/>
        <a:p>
          <a:endParaRPr lang="da-DK"/>
        </a:p>
      </dgm:t>
    </dgm:pt>
    <dgm:pt modelId="{18F9F71D-C63C-48B8-A4FD-A6A66C946C05}" type="sibTrans" cxnId="{609A8418-9C20-4BF1-A688-5B5296EE52EF}">
      <dgm:prSet/>
      <dgm:spPr/>
      <dgm:t>
        <a:bodyPr/>
        <a:lstStyle/>
        <a:p>
          <a:endParaRPr lang="da-DK"/>
        </a:p>
      </dgm:t>
    </dgm:pt>
    <dgm:pt modelId="{795B875D-9F24-4816-A8AA-D39C20C42226}" type="pres">
      <dgm:prSet presAssocID="{ED8D2C89-E493-4570-8181-D4822F2C3B40}" presName="Name0" presStyleCnt="0">
        <dgm:presLayoutVars>
          <dgm:chMax val="2"/>
          <dgm:dir/>
          <dgm:animOne val="branch"/>
          <dgm:animLvl val="lvl"/>
          <dgm:resizeHandles val="exact"/>
        </dgm:presLayoutVars>
      </dgm:prSet>
      <dgm:spPr/>
    </dgm:pt>
    <dgm:pt modelId="{2884CE34-E546-4103-B7F3-C602C3C0F3BF}" type="pres">
      <dgm:prSet presAssocID="{ED8D2C89-E493-4570-8181-D4822F2C3B40}" presName="Background" presStyleLbl="node1" presStyleIdx="0" presStyleCnt="1"/>
      <dgm:spPr/>
    </dgm:pt>
    <dgm:pt modelId="{70320831-83E1-422D-B3E3-0E2B391B1167}" type="pres">
      <dgm:prSet presAssocID="{ED8D2C89-E493-4570-8181-D4822F2C3B40}" presName="Divider" presStyleLbl="callout" presStyleIdx="0" presStyleCnt="1"/>
      <dgm:spPr/>
    </dgm:pt>
    <dgm:pt modelId="{9156799A-9131-4457-84F9-E8F78309B8AE}" type="pres">
      <dgm:prSet presAssocID="{ED8D2C89-E493-4570-8181-D4822F2C3B40}" presName="ChildText1" presStyleLbl="revTx" presStyleIdx="0" presStyleCnt="0">
        <dgm:presLayoutVars>
          <dgm:chMax val="0"/>
          <dgm:chPref val="0"/>
          <dgm:bulletEnabled val="1"/>
        </dgm:presLayoutVars>
      </dgm:prSet>
      <dgm:spPr/>
    </dgm:pt>
    <dgm:pt modelId="{E9BB2B7C-BD07-45A0-AEF7-ACF766429F19}" type="pres">
      <dgm:prSet presAssocID="{ED8D2C89-E493-4570-8181-D4822F2C3B40}" presName="ChildText2" presStyleLbl="revTx" presStyleIdx="0" presStyleCnt="0">
        <dgm:presLayoutVars>
          <dgm:chMax val="0"/>
          <dgm:chPref val="0"/>
          <dgm:bulletEnabled val="1"/>
        </dgm:presLayoutVars>
      </dgm:prSet>
      <dgm:spPr/>
    </dgm:pt>
    <dgm:pt modelId="{99927C78-CF69-4C94-AEC6-834E0F002D53}" type="pres">
      <dgm:prSet presAssocID="{ED8D2C89-E493-4570-8181-D4822F2C3B40}" presName="ParentText1" presStyleLbl="revTx" presStyleIdx="0" presStyleCnt="0">
        <dgm:presLayoutVars>
          <dgm:chMax val="1"/>
          <dgm:chPref val="1"/>
        </dgm:presLayoutVars>
      </dgm:prSet>
      <dgm:spPr/>
    </dgm:pt>
    <dgm:pt modelId="{7287F4C5-89E0-4A2B-A202-8EEC3B4D54B1}" type="pres">
      <dgm:prSet presAssocID="{ED8D2C89-E493-4570-8181-D4822F2C3B40}" presName="ParentShape1" presStyleLbl="alignImgPlace1" presStyleIdx="0" presStyleCnt="2">
        <dgm:presLayoutVars/>
      </dgm:prSet>
      <dgm:spPr/>
    </dgm:pt>
    <dgm:pt modelId="{029F785D-C2DF-4EFD-98E5-F3FA8AFEB623}" type="pres">
      <dgm:prSet presAssocID="{ED8D2C89-E493-4570-8181-D4822F2C3B40}" presName="ParentText2" presStyleLbl="revTx" presStyleIdx="0" presStyleCnt="0">
        <dgm:presLayoutVars>
          <dgm:chMax val="1"/>
          <dgm:chPref val="1"/>
        </dgm:presLayoutVars>
      </dgm:prSet>
      <dgm:spPr/>
    </dgm:pt>
    <dgm:pt modelId="{DCFA994A-2E22-4721-819B-B30C40AED9B6}" type="pres">
      <dgm:prSet presAssocID="{ED8D2C89-E493-4570-8181-D4822F2C3B40}" presName="ParentShape2" presStyleLbl="alignImgPlace1" presStyleIdx="1" presStyleCnt="2">
        <dgm:presLayoutVars/>
      </dgm:prSet>
      <dgm:spPr/>
    </dgm:pt>
  </dgm:ptLst>
  <dgm:cxnLst>
    <dgm:cxn modelId="{609A8418-9C20-4BF1-A688-5B5296EE52EF}" srcId="{2128B628-6C96-41EC-8452-238D0EA4AAB2}" destId="{9009122B-B4AE-4F3C-8BB0-ED51C99DEFD5}" srcOrd="0" destOrd="0" parTransId="{6335DA93-756A-4EA0-80F5-60440A63DB1E}" sibTransId="{18F9F71D-C63C-48B8-A4FD-A6A66C946C05}"/>
    <dgm:cxn modelId="{48FF5D65-8BB6-4B85-B9DB-B983A88B7B58}" srcId="{ED8D2C89-E493-4570-8181-D4822F2C3B40}" destId="{AA1209E5-EF9B-42B1-8ECF-0DAA9733C852}" srcOrd="0" destOrd="0" parTransId="{A4D80671-6684-4ED6-95CB-861EE6951CB5}" sibTransId="{EFF65E41-AD8C-42BE-AA8A-EC0BC08D3099}"/>
    <dgm:cxn modelId="{AAC66F46-C969-4AD5-ACFA-C72709AFF80A}" type="presOf" srcId="{2128B628-6C96-41EC-8452-238D0EA4AAB2}" destId="{029F785D-C2DF-4EFD-98E5-F3FA8AFEB623}" srcOrd="0" destOrd="0" presId="urn:microsoft.com/office/officeart/2009/3/layout/OpposingIdeas"/>
    <dgm:cxn modelId="{D24C476C-A19E-405B-8A1F-5CF72D420EA9}" srcId="{AA1209E5-EF9B-42B1-8ECF-0DAA9733C852}" destId="{773FB8EE-BAB0-438F-B81D-BEC85325CD90}" srcOrd="0" destOrd="0" parTransId="{F1E3F8E6-C993-4089-96ED-D271BF454A15}" sibTransId="{4045AA24-5376-40FE-8D56-62D0B4D38CE0}"/>
    <dgm:cxn modelId="{2BE11689-720F-4518-9B36-BA847F59A7BD}" srcId="{ED8D2C89-E493-4570-8181-D4822F2C3B40}" destId="{2128B628-6C96-41EC-8452-238D0EA4AAB2}" srcOrd="1" destOrd="0" parTransId="{FF522F42-30FF-473B-BE80-FC5451E94CEB}" sibTransId="{669BDBDC-A4FC-433C-81A2-683B374BC4EF}"/>
    <dgm:cxn modelId="{DB30D096-4752-4E2D-B35D-27ED8A6C2266}" type="presOf" srcId="{9009122B-B4AE-4F3C-8BB0-ED51C99DEFD5}" destId="{E9BB2B7C-BD07-45A0-AEF7-ACF766429F19}" srcOrd="0" destOrd="0" presId="urn:microsoft.com/office/officeart/2009/3/layout/OpposingIdeas"/>
    <dgm:cxn modelId="{74F9239E-D3B6-46B5-B7E5-06E77B35574D}" type="presOf" srcId="{2128B628-6C96-41EC-8452-238D0EA4AAB2}" destId="{DCFA994A-2E22-4721-819B-B30C40AED9B6}" srcOrd="1" destOrd="0" presId="urn:microsoft.com/office/officeart/2009/3/layout/OpposingIdeas"/>
    <dgm:cxn modelId="{E093B0A7-971A-4042-BF00-255BA7DA6E1F}" type="presOf" srcId="{ED8D2C89-E493-4570-8181-D4822F2C3B40}" destId="{795B875D-9F24-4816-A8AA-D39C20C42226}" srcOrd="0" destOrd="0" presId="urn:microsoft.com/office/officeart/2009/3/layout/OpposingIdeas"/>
    <dgm:cxn modelId="{6CAECDDC-8CBC-4786-AA0B-56DF6A127B15}" type="presOf" srcId="{773FB8EE-BAB0-438F-B81D-BEC85325CD90}" destId="{9156799A-9131-4457-84F9-E8F78309B8AE}" srcOrd="0" destOrd="0" presId="urn:microsoft.com/office/officeart/2009/3/layout/OpposingIdeas"/>
    <dgm:cxn modelId="{B26896EF-023A-479C-9BF6-8FF0B927134F}" type="presOf" srcId="{AA1209E5-EF9B-42B1-8ECF-0DAA9733C852}" destId="{99927C78-CF69-4C94-AEC6-834E0F002D53}" srcOrd="0" destOrd="0" presId="urn:microsoft.com/office/officeart/2009/3/layout/OpposingIdeas"/>
    <dgm:cxn modelId="{380E7BF4-ADEF-4DE4-9ECE-A5E1530FCEBF}" type="presOf" srcId="{AA1209E5-EF9B-42B1-8ECF-0DAA9733C852}" destId="{7287F4C5-89E0-4A2B-A202-8EEC3B4D54B1}" srcOrd="1" destOrd="0" presId="urn:microsoft.com/office/officeart/2009/3/layout/OpposingIdeas"/>
    <dgm:cxn modelId="{7780104A-F967-484B-BE85-381540FF4CB1}" type="presParOf" srcId="{795B875D-9F24-4816-A8AA-D39C20C42226}" destId="{2884CE34-E546-4103-B7F3-C602C3C0F3BF}" srcOrd="0" destOrd="0" presId="urn:microsoft.com/office/officeart/2009/3/layout/OpposingIdeas"/>
    <dgm:cxn modelId="{9B0BE47A-FCC5-4D72-A9A2-B32AEDF0EE81}" type="presParOf" srcId="{795B875D-9F24-4816-A8AA-D39C20C42226}" destId="{70320831-83E1-422D-B3E3-0E2B391B1167}" srcOrd="1" destOrd="0" presId="urn:microsoft.com/office/officeart/2009/3/layout/OpposingIdeas"/>
    <dgm:cxn modelId="{FC4CD44E-FB9D-4463-A20C-BC41737412A3}" type="presParOf" srcId="{795B875D-9F24-4816-A8AA-D39C20C42226}" destId="{9156799A-9131-4457-84F9-E8F78309B8AE}" srcOrd="2" destOrd="0" presId="urn:microsoft.com/office/officeart/2009/3/layout/OpposingIdeas"/>
    <dgm:cxn modelId="{14D02A6F-0F30-4091-8FEC-8D6ECF93CC9C}" type="presParOf" srcId="{795B875D-9F24-4816-A8AA-D39C20C42226}" destId="{E9BB2B7C-BD07-45A0-AEF7-ACF766429F19}" srcOrd="3" destOrd="0" presId="urn:microsoft.com/office/officeart/2009/3/layout/OpposingIdeas"/>
    <dgm:cxn modelId="{DE10B4A8-7B8B-413D-AD49-59CD2E0E73FF}" type="presParOf" srcId="{795B875D-9F24-4816-A8AA-D39C20C42226}" destId="{99927C78-CF69-4C94-AEC6-834E0F002D53}" srcOrd="4" destOrd="0" presId="urn:microsoft.com/office/officeart/2009/3/layout/OpposingIdeas"/>
    <dgm:cxn modelId="{EAA2A553-6505-44BF-96ED-9DCA9EB0ED28}" type="presParOf" srcId="{795B875D-9F24-4816-A8AA-D39C20C42226}" destId="{7287F4C5-89E0-4A2B-A202-8EEC3B4D54B1}" srcOrd="5" destOrd="0" presId="urn:microsoft.com/office/officeart/2009/3/layout/OpposingIdeas"/>
    <dgm:cxn modelId="{FA008E2A-20C2-463D-8BD2-72965700D047}" type="presParOf" srcId="{795B875D-9F24-4816-A8AA-D39C20C42226}" destId="{029F785D-C2DF-4EFD-98E5-F3FA8AFEB623}" srcOrd="6" destOrd="0" presId="urn:microsoft.com/office/officeart/2009/3/layout/OpposingIdeas"/>
    <dgm:cxn modelId="{77C42413-C825-4A6F-BC78-E46A89F64575}" type="presParOf" srcId="{795B875D-9F24-4816-A8AA-D39C20C42226}" destId="{DCFA994A-2E22-4721-819B-B30C40AED9B6}" srcOrd="7" destOrd="0" presId="urn:microsoft.com/office/officeart/2009/3/layout/OpposingIdea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73A3085-1F7D-4B9D-BD62-7C63B4DDA324}" type="doc">
      <dgm:prSet loTypeId="urn:microsoft.com/office/officeart/2005/8/layout/process2" loCatId="process" qsTypeId="urn:microsoft.com/office/officeart/2005/8/quickstyle/simple1" qsCatId="simple" csTypeId="urn:microsoft.com/office/officeart/2005/8/colors/accent1_2" csCatId="accent1" phldr="1"/>
      <dgm:spPr/>
    </dgm:pt>
    <dgm:pt modelId="{A4E937AD-25AD-4935-BE11-1F044E9D59BF}">
      <dgm:prSet phldrT="[Tekst]"/>
      <dgm:spPr/>
      <dgm:t>
        <a:bodyPr/>
        <a:lstStyle/>
        <a:p>
          <a:r>
            <a:rPr lang="da-DK" dirty="0"/>
            <a:t>Det der driver udgifterne</a:t>
          </a:r>
        </a:p>
      </dgm:t>
    </dgm:pt>
    <dgm:pt modelId="{70C7E0F2-F729-4CC8-9EF6-84B8AF5DB911}" type="parTrans" cxnId="{69758EC2-2F73-44DC-A99B-9EB3B6C71203}">
      <dgm:prSet/>
      <dgm:spPr/>
      <dgm:t>
        <a:bodyPr/>
        <a:lstStyle/>
        <a:p>
          <a:endParaRPr lang="da-DK"/>
        </a:p>
      </dgm:t>
    </dgm:pt>
    <dgm:pt modelId="{DF40C03B-048C-4515-81EC-A9F373F4C959}" type="sibTrans" cxnId="{69758EC2-2F73-44DC-A99B-9EB3B6C71203}">
      <dgm:prSet/>
      <dgm:spPr/>
      <dgm:t>
        <a:bodyPr/>
        <a:lstStyle/>
        <a:p>
          <a:endParaRPr lang="da-DK"/>
        </a:p>
      </dgm:t>
    </dgm:pt>
    <dgm:pt modelId="{3F447942-C0B0-423C-83D6-EC609FF30410}">
      <dgm:prSet phldrT="[Tekst]"/>
      <dgm:spPr/>
      <dgm:t>
        <a:bodyPr/>
        <a:lstStyle/>
        <a:p>
          <a:r>
            <a:rPr lang="da-DK" dirty="0"/>
            <a:t>Det der viser ”ulven”</a:t>
          </a:r>
        </a:p>
      </dgm:t>
    </dgm:pt>
    <dgm:pt modelId="{FE41D016-601E-45AE-8ADF-B60ADE596FE5}" type="parTrans" cxnId="{0ABDB164-B335-49E1-A091-ECC8FBD4596A}">
      <dgm:prSet/>
      <dgm:spPr/>
      <dgm:t>
        <a:bodyPr/>
        <a:lstStyle/>
        <a:p>
          <a:endParaRPr lang="da-DK"/>
        </a:p>
      </dgm:t>
    </dgm:pt>
    <dgm:pt modelId="{B467277D-915A-4145-A04D-8906C7CA906E}" type="sibTrans" cxnId="{0ABDB164-B335-49E1-A091-ECC8FBD4596A}">
      <dgm:prSet/>
      <dgm:spPr/>
      <dgm:t>
        <a:bodyPr/>
        <a:lstStyle/>
        <a:p>
          <a:endParaRPr lang="da-DK"/>
        </a:p>
      </dgm:t>
    </dgm:pt>
    <dgm:pt modelId="{291EE87F-F920-44F1-83C6-64C7EB5822E9}">
      <dgm:prSet phldrT="[Tekst]"/>
      <dgm:spPr/>
      <dgm:t>
        <a:bodyPr/>
        <a:lstStyle/>
        <a:p>
          <a:r>
            <a:rPr lang="da-DK" dirty="0"/>
            <a:t>Der hvor der kan handles</a:t>
          </a:r>
        </a:p>
      </dgm:t>
    </dgm:pt>
    <dgm:pt modelId="{C20363A4-A06A-4921-91CE-021DFB2DBCA0}" type="parTrans" cxnId="{8940D7A0-A952-43C3-83BC-5D8C0169759C}">
      <dgm:prSet/>
      <dgm:spPr/>
      <dgm:t>
        <a:bodyPr/>
        <a:lstStyle/>
        <a:p>
          <a:endParaRPr lang="da-DK"/>
        </a:p>
      </dgm:t>
    </dgm:pt>
    <dgm:pt modelId="{2206CFC9-8036-4B26-94B9-C06484BABA89}" type="sibTrans" cxnId="{8940D7A0-A952-43C3-83BC-5D8C0169759C}">
      <dgm:prSet/>
      <dgm:spPr/>
      <dgm:t>
        <a:bodyPr/>
        <a:lstStyle/>
        <a:p>
          <a:endParaRPr lang="da-DK"/>
        </a:p>
      </dgm:t>
    </dgm:pt>
    <dgm:pt modelId="{DD74D4C8-00BF-49DF-8B66-322E6B9A483D}">
      <dgm:prSet phldrT="[Tekst]"/>
      <dgm:spPr/>
      <dgm:t>
        <a:bodyPr/>
        <a:lstStyle/>
        <a:p>
          <a:r>
            <a:rPr lang="da-DK" dirty="0"/>
            <a:t>Medarbejder-mekanismer i spil</a:t>
          </a:r>
        </a:p>
      </dgm:t>
    </dgm:pt>
    <dgm:pt modelId="{1515C70D-6B05-47E3-A450-85FB5910A1A8}" type="parTrans" cxnId="{F6C97424-9202-468B-A0A3-8656AA1F3F05}">
      <dgm:prSet/>
      <dgm:spPr/>
      <dgm:t>
        <a:bodyPr/>
        <a:lstStyle/>
        <a:p>
          <a:endParaRPr lang="da-DK"/>
        </a:p>
      </dgm:t>
    </dgm:pt>
    <dgm:pt modelId="{2DAD273D-351D-4933-BCAF-F4D9F507788F}" type="sibTrans" cxnId="{F6C97424-9202-468B-A0A3-8656AA1F3F05}">
      <dgm:prSet/>
      <dgm:spPr/>
      <dgm:t>
        <a:bodyPr/>
        <a:lstStyle/>
        <a:p>
          <a:endParaRPr lang="da-DK"/>
        </a:p>
      </dgm:t>
    </dgm:pt>
    <dgm:pt modelId="{74FCCEFA-560B-4691-8D21-326B7D68C416}" type="pres">
      <dgm:prSet presAssocID="{D73A3085-1F7D-4B9D-BD62-7C63B4DDA324}" presName="linearFlow" presStyleCnt="0">
        <dgm:presLayoutVars>
          <dgm:resizeHandles val="exact"/>
        </dgm:presLayoutVars>
      </dgm:prSet>
      <dgm:spPr/>
    </dgm:pt>
    <dgm:pt modelId="{34FDF0AB-E463-4EA7-B769-6A2A5B76419C}" type="pres">
      <dgm:prSet presAssocID="{A4E937AD-25AD-4935-BE11-1F044E9D59BF}" presName="node" presStyleLbl="node1" presStyleIdx="0" presStyleCnt="4">
        <dgm:presLayoutVars>
          <dgm:bulletEnabled val="1"/>
        </dgm:presLayoutVars>
      </dgm:prSet>
      <dgm:spPr/>
    </dgm:pt>
    <dgm:pt modelId="{AE083CA5-5F4D-4246-8A0A-66717DA4806E}" type="pres">
      <dgm:prSet presAssocID="{DF40C03B-048C-4515-81EC-A9F373F4C959}" presName="sibTrans" presStyleLbl="sibTrans2D1" presStyleIdx="0" presStyleCnt="3"/>
      <dgm:spPr/>
    </dgm:pt>
    <dgm:pt modelId="{70C6DCBF-6E23-4B29-8792-237D44D8D366}" type="pres">
      <dgm:prSet presAssocID="{DF40C03B-048C-4515-81EC-A9F373F4C959}" presName="connectorText" presStyleLbl="sibTrans2D1" presStyleIdx="0" presStyleCnt="3"/>
      <dgm:spPr/>
    </dgm:pt>
    <dgm:pt modelId="{97C70F12-CFAC-4DBF-B193-848053C85283}" type="pres">
      <dgm:prSet presAssocID="{3F447942-C0B0-423C-83D6-EC609FF30410}" presName="node" presStyleLbl="node1" presStyleIdx="1" presStyleCnt="4">
        <dgm:presLayoutVars>
          <dgm:bulletEnabled val="1"/>
        </dgm:presLayoutVars>
      </dgm:prSet>
      <dgm:spPr/>
    </dgm:pt>
    <dgm:pt modelId="{EBC184A8-3D85-4C31-84FB-048B4A500689}" type="pres">
      <dgm:prSet presAssocID="{B467277D-915A-4145-A04D-8906C7CA906E}" presName="sibTrans" presStyleLbl="sibTrans2D1" presStyleIdx="1" presStyleCnt="3"/>
      <dgm:spPr/>
    </dgm:pt>
    <dgm:pt modelId="{E747364F-AB0A-49D2-99AC-E7C753383B84}" type="pres">
      <dgm:prSet presAssocID="{B467277D-915A-4145-A04D-8906C7CA906E}" presName="connectorText" presStyleLbl="sibTrans2D1" presStyleIdx="1" presStyleCnt="3"/>
      <dgm:spPr/>
    </dgm:pt>
    <dgm:pt modelId="{EABFBA11-2280-48CD-A51D-217B5664775F}" type="pres">
      <dgm:prSet presAssocID="{DD74D4C8-00BF-49DF-8B66-322E6B9A483D}" presName="node" presStyleLbl="node1" presStyleIdx="2" presStyleCnt="4">
        <dgm:presLayoutVars>
          <dgm:bulletEnabled val="1"/>
        </dgm:presLayoutVars>
      </dgm:prSet>
      <dgm:spPr/>
    </dgm:pt>
    <dgm:pt modelId="{781942EA-5AE7-44AB-99C9-E2E117895D11}" type="pres">
      <dgm:prSet presAssocID="{2DAD273D-351D-4933-BCAF-F4D9F507788F}" presName="sibTrans" presStyleLbl="sibTrans2D1" presStyleIdx="2" presStyleCnt="3"/>
      <dgm:spPr/>
    </dgm:pt>
    <dgm:pt modelId="{5A019A30-19A1-4E42-ADB5-A07BA7C6C59B}" type="pres">
      <dgm:prSet presAssocID="{2DAD273D-351D-4933-BCAF-F4D9F507788F}" presName="connectorText" presStyleLbl="sibTrans2D1" presStyleIdx="2" presStyleCnt="3"/>
      <dgm:spPr/>
    </dgm:pt>
    <dgm:pt modelId="{39F6D6E2-A119-447D-97B2-EC5C829286B2}" type="pres">
      <dgm:prSet presAssocID="{291EE87F-F920-44F1-83C6-64C7EB5822E9}" presName="node" presStyleLbl="node1" presStyleIdx="3" presStyleCnt="4">
        <dgm:presLayoutVars>
          <dgm:bulletEnabled val="1"/>
        </dgm:presLayoutVars>
      </dgm:prSet>
      <dgm:spPr/>
    </dgm:pt>
  </dgm:ptLst>
  <dgm:cxnLst>
    <dgm:cxn modelId="{18EF7217-F400-484E-9589-3F32F30407B9}" type="presOf" srcId="{DF40C03B-048C-4515-81EC-A9F373F4C959}" destId="{70C6DCBF-6E23-4B29-8792-237D44D8D366}" srcOrd="1" destOrd="0" presId="urn:microsoft.com/office/officeart/2005/8/layout/process2"/>
    <dgm:cxn modelId="{EBA0221E-B938-4869-ACD2-C6BA878945D4}" type="presOf" srcId="{291EE87F-F920-44F1-83C6-64C7EB5822E9}" destId="{39F6D6E2-A119-447D-97B2-EC5C829286B2}" srcOrd="0" destOrd="0" presId="urn:microsoft.com/office/officeart/2005/8/layout/process2"/>
    <dgm:cxn modelId="{F6C97424-9202-468B-A0A3-8656AA1F3F05}" srcId="{D73A3085-1F7D-4B9D-BD62-7C63B4DDA324}" destId="{DD74D4C8-00BF-49DF-8B66-322E6B9A483D}" srcOrd="2" destOrd="0" parTransId="{1515C70D-6B05-47E3-A450-85FB5910A1A8}" sibTransId="{2DAD273D-351D-4933-BCAF-F4D9F507788F}"/>
    <dgm:cxn modelId="{57290529-CF10-4F8E-AC2E-8E8F9570AFED}" type="presOf" srcId="{3F447942-C0B0-423C-83D6-EC609FF30410}" destId="{97C70F12-CFAC-4DBF-B193-848053C85283}" srcOrd="0" destOrd="0" presId="urn:microsoft.com/office/officeart/2005/8/layout/process2"/>
    <dgm:cxn modelId="{0ABDB164-B335-49E1-A091-ECC8FBD4596A}" srcId="{D73A3085-1F7D-4B9D-BD62-7C63B4DDA324}" destId="{3F447942-C0B0-423C-83D6-EC609FF30410}" srcOrd="1" destOrd="0" parTransId="{FE41D016-601E-45AE-8ADF-B60ADE596FE5}" sibTransId="{B467277D-915A-4145-A04D-8906C7CA906E}"/>
    <dgm:cxn modelId="{94916A46-D028-4873-BEE1-45834B15B485}" type="presOf" srcId="{2DAD273D-351D-4933-BCAF-F4D9F507788F}" destId="{5A019A30-19A1-4E42-ADB5-A07BA7C6C59B}" srcOrd="1" destOrd="0" presId="urn:microsoft.com/office/officeart/2005/8/layout/process2"/>
    <dgm:cxn modelId="{7F6FC870-688C-4C2C-AEA6-5E32C697BCA7}" type="presOf" srcId="{D73A3085-1F7D-4B9D-BD62-7C63B4DDA324}" destId="{74FCCEFA-560B-4691-8D21-326B7D68C416}" srcOrd="0" destOrd="0" presId="urn:microsoft.com/office/officeart/2005/8/layout/process2"/>
    <dgm:cxn modelId="{24C61A55-2887-4A40-845F-D5345420CC94}" type="presOf" srcId="{B467277D-915A-4145-A04D-8906C7CA906E}" destId="{E747364F-AB0A-49D2-99AC-E7C753383B84}" srcOrd="1" destOrd="0" presId="urn:microsoft.com/office/officeart/2005/8/layout/process2"/>
    <dgm:cxn modelId="{775AD67F-4655-424A-B6F1-A52EE096F12F}" type="presOf" srcId="{DD74D4C8-00BF-49DF-8B66-322E6B9A483D}" destId="{EABFBA11-2280-48CD-A51D-217B5664775F}" srcOrd="0" destOrd="0" presId="urn:microsoft.com/office/officeart/2005/8/layout/process2"/>
    <dgm:cxn modelId="{300A2F9A-08AF-41DD-AA22-7AFD73DD1C20}" type="presOf" srcId="{B467277D-915A-4145-A04D-8906C7CA906E}" destId="{EBC184A8-3D85-4C31-84FB-048B4A500689}" srcOrd="0" destOrd="0" presId="urn:microsoft.com/office/officeart/2005/8/layout/process2"/>
    <dgm:cxn modelId="{8940D7A0-A952-43C3-83BC-5D8C0169759C}" srcId="{D73A3085-1F7D-4B9D-BD62-7C63B4DDA324}" destId="{291EE87F-F920-44F1-83C6-64C7EB5822E9}" srcOrd="3" destOrd="0" parTransId="{C20363A4-A06A-4921-91CE-021DFB2DBCA0}" sibTransId="{2206CFC9-8036-4B26-94B9-C06484BABA89}"/>
    <dgm:cxn modelId="{5846C5BE-9074-492C-8939-B91EF8C21FFC}" type="presOf" srcId="{2DAD273D-351D-4933-BCAF-F4D9F507788F}" destId="{781942EA-5AE7-44AB-99C9-E2E117895D11}" srcOrd="0" destOrd="0" presId="urn:microsoft.com/office/officeart/2005/8/layout/process2"/>
    <dgm:cxn modelId="{69758EC2-2F73-44DC-A99B-9EB3B6C71203}" srcId="{D73A3085-1F7D-4B9D-BD62-7C63B4DDA324}" destId="{A4E937AD-25AD-4935-BE11-1F044E9D59BF}" srcOrd="0" destOrd="0" parTransId="{70C7E0F2-F729-4CC8-9EF6-84B8AF5DB911}" sibTransId="{DF40C03B-048C-4515-81EC-A9F373F4C959}"/>
    <dgm:cxn modelId="{1D7834D5-9AAC-4B7E-BC90-B4851918892A}" type="presOf" srcId="{DF40C03B-048C-4515-81EC-A9F373F4C959}" destId="{AE083CA5-5F4D-4246-8A0A-66717DA4806E}" srcOrd="0" destOrd="0" presId="urn:microsoft.com/office/officeart/2005/8/layout/process2"/>
    <dgm:cxn modelId="{2E6115FF-958B-4726-98BD-3B7EE540EC95}" type="presOf" srcId="{A4E937AD-25AD-4935-BE11-1F044E9D59BF}" destId="{34FDF0AB-E463-4EA7-B769-6A2A5B76419C}" srcOrd="0" destOrd="0" presId="urn:microsoft.com/office/officeart/2005/8/layout/process2"/>
    <dgm:cxn modelId="{C2B505C0-5F28-4579-B38A-BA0BBF416633}" type="presParOf" srcId="{74FCCEFA-560B-4691-8D21-326B7D68C416}" destId="{34FDF0AB-E463-4EA7-B769-6A2A5B76419C}" srcOrd="0" destOrd="0" presId="urn:microsoft.com/office/officeart/2005/8/layout/process2"/>
    <dgm:cxn modelId="{49D9355A-D2EA-44DA-952D-5A90522BB473}" type="presParOf" srcId="{74FCCEFA-560B-4691-8D21-326B7D68C416}" destId="{AE083CA5-5F4D-4246-8A0A-66717DA4806E}" srcOrd="1" destOrd="0" presId="urn:microsoft.com/office/officeart/2005/8/layout/process2"/>
    <dgm:cxn modelId="{55309330-F5FF-42B2-B9AE-CBEA39DCFD01}" type="presParOf" srcId="{AE083CA5-5F4D-4246-8A0A-66717DA4806E}" destId="{70C6DCBF-6E23-4B29-8792-237D44D8D366}" srcOrd="0" destOrd="0" presId="urn:microsoft.com/office/officeart/2005/8/layout/process2"/>
    <dgm:cxn modelId="{17EBDEAE-BB67-41F8-A3FA-47BA09EB646F}" type="presParOf" srcId="{74FCCEFA-560B-4691-8D21-326B7D68C416}" destId="{97C70F12-CFAC-4DBF-B193-848053C85283}" srcOrd="2" destOrd="0" presId="urn:microsoft.com/office/officeart/2005/8/layout/process2"/>
    <dgm:cxn modelId="{34656094-536F-4B44-B936-D01EF5790125}" type="presParOf" srcId="{74FCCEFA-560B-4691-8D21-326B7D68C416}" destId="{EBC184A8-3D85-4C31-84FB-048B4A500689}" srcOrd="3" destOrd="0" presId="urn:microsoft.com/office/officeart/2005/8/layout/process2"/>
    <dgm:cxn modelId="{24D96FD4-8E7E-4415-8FF5-4BEC0A90CB99}" type="presParOf" srcId="{EBC184A8-3D85-4C31-84FB-048B4A500689}" destId="{E747364F-AB0A-49D2-99AC-E7C753383B84}" srcOrd="0" destOrd="0" presId="urn:microsoft.com/office/officeart/2005/8/layout/process2"/>
    <dgm:cxn modelId="{A7466D17-7AFF-49A7-B9A1-A4FCCC2FF2C0}" type="presParOf" srcId="{74FCCEFA-560B-4691-8D21-326B7D68C416}" destId="{EABFBA11-2280-48CD-A51D-217B5664775F}" srcOrd="4" destOrd="0" presId="urn:microsoft.com/office/officeart/2005/8/layout/process2"/>
    <dgm:cxn modelId="{BECF17BE-5BF1-4A97-BE6D-5354BC67D446}" type="presParOf" srcId="{74FCCEFA-560B-4691-8D21-326B7D68C416}" destId="{781942EA-5AE7-44AB-99C9-E2E117895D11}" srcOrd="5" destOrd="0" presId="urn:microsoft.com/office/officeart/2005/8/layout/process2"/>
    <dgm:cxn modelId="{D370B470-71F0-47DE-A5F0-5C4D21C10997}" type="presParOf" srcId="{781942EA-5AE7-44AB-99C9-E2E117895D11}" destId="{5A019A30-19A1-4E42-ADB5-A07BA7C6C59B}" srcOrd="0" destOrd="0" presId="urn:microsoft.com/office/officeart/2005/8/layout/process2"/>
    <dgm:cxn modelId="{D094EEE9-88AF-4B56-946A-D5A90880E8D7}" type="presParOf" srcId="{74FCCEFA-560B-4691-8D21-326B7D68C416}" destId="{39F6D6E2-A119-447D-97B2-EC5C829286B2}" srcOrd="6"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C6FC934-3B18-40E2-9F44-6A664B128884}" type="doc">
      <dgm:prSet loTypeId="urn:microsoft.com/office/officeart/2005/8/layout/default" loCatId="list" qsTypeId="urn:microsoft.com/office/officeart/2005/8/quickstyle/simple1" qsCatId="simple" csTypeId="urn:microsoft.com/office/officeart/2005/8/colors/accent1_1" csCatId="accent1" phldr="1"/>
      <dgm:spPr/>
      <dgm:t>
        <a:bodyPr/>
        <a:lstStyle/>
        <a:p>
          <a:endParaRPr lang="da-DK"/>
        </a:p>
      </dgm:t>
    </dgm:pt>
    <dgm:pt modelId="{C95FB625-7C8E-48E5-B99A-A202C9EF0341}">
      <dgm:prSet phldrT="[Tekst]"/>
      <dgm:spPr/>
      <dgm:t>
        <a:bodyPr/>
        <a:lstStyle/>
        <a:p>
          <a:endParaRPr lang="da-DK" dirty="0"/>
        </a:p>
        <a:p>
          <a:endParaRPr lang="da-DK" dirty="0"/>
        </a:p>
      </dgm:t>
    </dgm:pt>
    <dgm:pt modelId="{B89EF9A3-80A5-4CDB-8D16-86DCC5004F1C}" type="parTrans" cxnId="{AC47E0E6-E33B-4983-AC57-6D2BFCDBCC95}">
      <dgm:prSet/>
      <dgm:spPr/>
      <dgm:t>
        <a:bodyPr/>
        <a:lstStyle/>
        <a:p>
          <a:endParaRPr lang="da-DK"/>
        </a:p>
      </dgm:t>
    </dgm:pt>
    <dgm:pt modelId="{8580B247-367D-45CA-B5F0-BF94202FD950}" type="sibTrans" cxnId="{AC47E0E6-E33B-4983-AC57-6D2BFCDBCC95}">
      <dgm:prSet/>
      <dgm:spPr/>
      <dgm:t>
        <a:bodyPr/>
        <a:lstStyle/>
        <a:p>
          <a:endParaRPr lang="da-DK"/>
        </a:p>
      </dgm:t>
    </dgm:pt>
    <dgm:pt modelId="{4F2E9C33-E7CF-45E5-B0C9-669D0D93A44F}">
      <dgm:prSet phldrT="[Tekst]"/>
      <dgm:spPr/>
      <dgm:t>
        <a:bodyPr/>
        <a:lstStyle/>
        <a:p>
          <a:endParaRPr lang="da-DK" dirty="0"/>
        </a:p>
      </dgm:t>
    </dgm:pt>
    <dgm:pt modelId="{EBE7E004-B781-4199-9599-76B16E59E1E6}" type="parTrans" cxnId="{75751F7A-ABE4-462F-AC61-23A38E36ED2F}">
      <dgm:prSet/>
      <dgm:spPr/>
      <dgm:t>
        <a:bodyPr/>
        <a:lstStyle/>
        <a:p>
          <a:endParaRPr lang="da-DK"/>
        </a:p>
      </dgm:t>
    </dgm:pt>
    <dgm:pt modelId="{F7C8CC36-6A0C-4E2F-969E-588F524A0BC8}" type="sibTrans" cxnId="{75751F7A-ABE4-462F-AC61-23A38E36ED2F}">
      <dgm:prSet/>
      <dgm:spPr/>
      <dgm:t>
        <a:bodyPr/>
        <a:lstStyle/>
        <a:p>
          <a:endParaRPr lang="da-DK"/>
        </a:p>
      </dgm:t>
    </dgm:pt>
    <dgm:pt modelId="{79A5CD38-97BB-4A26-B744-FFC82C04827A}">
      <dgm:prSet phldrT="[Tekst]"/>
      <dgm:spPr/>
      <dgm:t>
        <a:bodyPr/>
        <a:lstStyle/>
        <a:p>
          <a:endParaRPr lang="da-DK" dirty="0"/>
        </a:p>
      </dgm:t>
    </dgm:pt>
    <dgm:pt modelId="{2385FFE3-C205-4199-AB96-85C5113522F0}" type="parTrans" cxnId="{EFB589C9-36B5-4725-9884-DA6F66C6F3AB}">
      <dgm:prSet/>
      <dgm:spPr/>
      <dgm:t>
        <a:bodyPr/>
        <a:lstStyle/>
        <a:p>
          <a:endParaRPr lang="da-DK"/>
        </a:p>
      </dgm:t>
    </dgm:pt>
    <dgm:pt modelId="{E0C3396B-4B7D-4C8B-953E-89345E613B1E}" type="sibTrans" cxnId="{EFB589C9-36B5-4725-9884-DA6F66C6F3AB}">
      <dgm:prSet/>
      <dgm:spPr/>
      <dgm:t>
        <a:bodyPr/>
        <a:lstStyle/>
        <a:p>
          <a:endParaRPr lang="da-DK"/>
        </a:p>
      </dgm:t>
    </dgm:pt>
    <dgm:pt modelId="{8A6C3FFE-0119-47F2-A553-1FF15BA8E9A8}">
      <dgm:prSet phldrT="[Tekst]"/>
      <dgm:spPr/>
      <dgm:t>
        <a:bodyPr/>
        <a:lstStyle/>
        <a:p>
          <a:endParaRPr lang="da-DK" dirty="0"/>
        </a:p>
      </dgm:t>
    </dgm:pt>
    <dgm:pt modelId="{A91AB4CC-254D-495B-B7B3-E9632D2E8C02}" type="parTrans" cxnId="{403EC673-1E80-48C8-8F36-00AB7B71946F}">
      <dgm:prSet/>
      <dgm:spPr/>
      <dgm:t>
        <a:bodyPr/>
        <a:lstStyle/>
        <a:p>
          <a:endParaRPr lang="da-DK"/>
        </a:p>
      </dgm:t>
    </dgm:pt>
    <dgm:pt modelId="{4A5FF51D-5986-41AC-BDE3-E78E41D82D56}" type="sibTrans" cxnId="{403EC673-1E80-48C8-8F36-00AB7B71946F}">
      <dgm:prSet/>
      <dgm:spPr/>
      <dgm:t>
        <a:bodyPr/>
        <a:lstStyle/>
        <a:p>
          <a:endParaRPr lang="da-DK"/>
        </a:p>
      </dgm:t>
    </dgm:pt>
    <dgm:pt modelId="{EBF561F3-6C58-4863-88D5-47E196FD7026}">
      <dgm:prSet phldrT="[Tekst]"/>
      <dgm:spPr/>
      <dgm:t>
        <a:bodyPr/>
        <a:lstStyle/>
        <a:p>
          <a:endParaRPr lang="da-DK" dirty="0"/>
        </a:p>
      </dgm:t>
    </dgm:pt>
    <dgm:pt modelId="{38202AC6-F9D1-4EEB-A555-ECEDF3480BED}" type="parTrans" cxnId="{0173E1CA-78D2-4E8E-BC55-90F3FB18E64E}">
      <dgm:prSet/>
      <dgm:spPr/>
      <dgm:t>
        <a:bodyPr/>
        <a:lstStyle/>
        <a:p>
          <a:endParaRPr lang="da-DK"/>
        </a:p>
      </dgm:t>
    </dgm:pt>
    <dgm:pt modelId="{C2F6D172-F9F8-4F89-A0FB-348C2085D77C}" type="sibTrans" cxnId="{0173E1CA-78D2-4E8E-BC55-90F3FB18E64E}">
      <dgm:prSet/>
      <dgm:spPr/>
      <dgm:t>
        <a:bodyPr/>
        <a:lstStyle/>
        <a:p>
          <a:endParaRPr lang="da-DK"/>
        </a:p>
      </dgm:t>
    </dgm:pt>
    <dgm:pt modelId="{05BE06CE-9D9C-4DEE-A109-FD26E935E3FD}">
      <dgm:prSet phldrT="[Tekst]"/>
      <dgm:spPr/>
      <dgm:t>
        <a:bodyPr/>
        <a:lstStyle/>
        <a:p>
          <a:endParaRPr lang="da-DK" dirty="0"/>
        </a:p>
      </dgm:t>
    </dgm:pt>
    <dgm:pt modelId="{5402BF95-06AB-4379-9029-334DD18E9BE1}" type="parTrans" cxnId="{955E544D-B015-40FA-B06B-85D7F3C5E296}">
      <dgm:prSet/>
      <dgm:spPr/>
      <dgm:t>
        <a:bodyPr/>
        <a:lstStyle/>
        <a:p>
          <a:endParaRPr lang="da-DK"/>
        </a:p>
      </dgm:t>
    </dgm:pt>
    <dgm:pt modelId="{02AA963C-0177-401C-BCF3-BB04BF19D8B8}" type="sibTrans" cxnId="{955E544D-B015-40FA-B06B-85D7F3C5E296}">
      <dgm:prSet/>
      <dgm:spPr/>
      <dgm:t>
        <a:bodyPr/>
        <a:lstStyle/>
        <a:p>
          <a:endParaRPr lang="da-DK"/>
        </a:p>
      </dgm:t>
    </dgm:pt>
    <dgm:pt modelId="{027D6022-79F1-4B3A-A9A6-229E66D94A7D}">
      <dgm:prSet phldrT="[Tekst]"/>
      <dgm:spPr/>
      <dgm:t>
        <a:bodyPr/>
        <a:lstStyle/>
        <a:p>
          <a:endParaRPr lang="da-DK" dirty="0"/>
        </a:p>
      </dgm:t>
    </dgm:pt>
    <dgm:pt modelId="{F9FFDAB7-0843-49F8-9A15-F2889AF01E7E}" type="parTrans" cxnId="{A4D500F0-3954-405D-9246-39F51F360604}">
      <dgm:prSet/>
      <dgm:spPr/>
      <dgm:t>
        <a:bodyPr/>
        <a:lstStyle/>
        <a:p>
          <a:endParaRPr lang="da-DK"/>
        </a:p>
      </dgm:t>
    </dgm:pt>
    <dgm:pt modelId="{EBB1D904-F0BF-4F8F-88CE-4FB88A2EA41E}" type="sibTrans" cxnId="{A4D500F0-3954-405D-9246-39F51F360604}">
      <dgm:prSet/>
      <dgm:spPr/>
      <dgm:t>
        <a:bodyPr/>
        <a:lstStyle/>
        <a:p>
          <a:endParaRPr lang="da-DK"/>
        </a:p>
      </dgm:t>
    </dgm:pt>
    <dgm:pt modelId="{3E728217-D43A-4B18-B9B7-2F9C91F17FE7}">
      <dgm:prSet phldrT="[Tekst]"/>
      <dgm:spPr/>
      <dgm:t>
        <a:bodyPr/>
        <a:lstStyle/>
        <a:p>
          <a:endParaRPr lang="da-DK" dirty="0"/>
        </a:p>
      </dgm:t>
    </dgm:pt>
    <dgm:pt modelId="{AB24D03E-DE4E-4B62-A296-8A92B8F7DF49}" type="parTrans" cxnId="{4BD13A1F-71F6-4CF2-A538-FE0B130FC92F}">
      <dgm:prSet/>
      <dgm:spPr/>
      <dgm:t>
        <a:bodyPr/>
        <a:lstStyle/>
        <a:p>
          <a:endParaRPr lang="da-DK"/>
        </a:p>
      </dgm:t>
    </dgm:pt>
    <dgm:pt modelId="{A063DE13-9098-4C63-97D9-90A2AAB3F367}" type="sibTrans" cxnId="{4BD13A1F-71F6-4CF2-A538-FE0B130FC92F}">
      <dgm:prSet/>
      <dgm:spPr/>
      <dgm:t>
        <a:bodyPr/>
        <a:lstStyle/>
        <a:p>
          <a:endParaRPr lang="da-DK"/>
        </a:p>
      </dgm:t>
    </dgm:pt>
    <dgm:pt modelId="{F122DB37-FE80-468A-8B1E-05A9347C6442}">
      <dgm:prSet phldrT="[Tekst]"/>
      <dgm:spPr/>
      <dgm:t>
        <a:bodyPr/>
        <a:lstStyle/>
        <a:p>
          <a:endParaRPr lang="da-DK" dirty="0"/>
        </a:p>
      </dgm:t>
    </dgm:pt>
    <dgm:pt modelId="{23E13806-7473-4C97-B984-858A2A41C386}" type="parTrans" cxnId="{A1AFF103-1D12-4C52-8342-D6853C045A5C}">
      <dgm:prSet/>
      <dgm:spPr/>
      <dgm:t>
        <a:bodyPr/>
        <a:lstStyle/>
        <a:p>
          <a:endParaRPr lang="da-DK"/>
        </a:p>
      </dgm:t>
    </dgm:pt>
    <dgm:pt modelId="{21F662E3-F93C-4641-A32B-98C928120E2C}" type="sibTrans" cxnId="{A1AFF103-1D12-4C52-8342-D6853C045A5C}">
      <dgm:prSet/>
      <dgm:spPr/>
      <dgm:t>
        <a:bodyPr/>
        <a:lstStyle/>
        <a:p>
          <a:endParaRPr lang="da-DK"/>
        </a:p>
      </dgm:t>
    </dgm:pt>
    <dgm:pt modelId="{62DB5405-EFB0-4085-B915-A3738AEE491D}" type="pres">
      <dgm:prSet presAssocID="{5C6FC934-3B18-40E2-9F44-6A664B128884}" presName="diagram" presStyleCnt="0">
        <dgm:presLayoutVars>
          <dgm:dir/>
          <dgm:resizeHandles val="exact"/>
        </dgm:presLayoutVars>
      </dgm:prSet>
      <dgm:spPr/>
    </dgm:pt>
    <dgm:pt modelId="{081344BE-7FAE-4D85-BD43-299CA2FE9CEF}" type="pres">
      <dgm:prSet presAssocID="{C95FB625-7C8E-48E5-B99A-A202C9EF0341}" presName="node" presStyleLbl="node1" presStyleIdx="0" presStyleCnt="9">
        <dgm:presLayoutVars>
          <dgm:bulletEnabled val="1"/>
        </dgm:presLayoutVars>
      </dgm:prSet>
      <dgm:spPr/>
    </dgm:pt>
    <dgm:pt modelId="{011FAA85-13F5-46A8-9EE4-15976453D72F}" type="pres">
      <dgm:prSet presAssocID="{8580B247-367D-45CA-B5F0-BF94202FD950}" presName="sibTrans" presStyleCnt="0"/>
      <dgm:spPr/>
    </dgm:pt>
    <dgm:pt modelId="{157915C5-D14C-43C0-827D-B36ACCBD5E2E}" type="pres">
      <dgm:prSet presAssocID="{F122DB37-FE80-468A-8B1E-05A9347C6442}" presName="node" presStyleLbl="node1" presStyleIdx="1" presStyleCnt="9">
        <dgm:presLayoutVars>
          <dgm:bulletEnabled val="1"/>
        </dgm:presLayoutVars>
      </dgm:prSet>
      <dgm:spPr/>
    </dgm:pt>
    <dgm:pt modelId="{8CE78AD5-10D8-4A74-86E9-AF4156E278CE}" type="pres">
      <dgm:prSet presAssocID="{21F662E3-F93C-4641-A32B-98C928120E2C}" presName="sibTrans" presStyleCnt="0"/>
      <dgm:spPr/>
    </dgm:pt>
    <dgm:pt modelId="{F55AC190-BD03-4579-809E-521AA6B7C366}" type="pres">
      <dgm:prSet presAssocID="{027D6022-79F1-4B3A-A9A6-229E66D94A7D}" presName="node" presStyleLbl="node1" presStyleIdx="2" presStyleCnt="9">
        <dgm:presLayoutVars>
          <dgm:bulletEnabled val="1"/>
        </dgm:presLayoutVars>
      </dgm:prSet>
      <dgm:spPr/>
    </dgm:pt>
    <dgm:pt modelId="{FA8285CB-568C-4744-859C-1FB61AFE979D}" type="pres">
      <dgm:prSet presAssocID="{EBB1D904-F0BF-4F8F-88CE-4FB88A2EA41E}" presName="sibTrans" presStyleCnt="0"/>
      <dgm:spPr/>
    </dgm:pt>
    <dgm:pt modelId="{ADA7BDC5-458A-427C-A673-3E78A1DA7190}" type="pres">
      <dgm:prSet presAssocID="{3E728217-D43A-4B18-B9B7-2F9C91F17FE7}" presName="node" presStyleLbl="node1" presStyleIdx="3" presStyleCnt="9">
        <dgm:presLayoutVars>
          <dgm:bulletEnabled val="1"/>
        </dgm:presLayoutVars>
      </dgm:prSet>
      <dgm:spPr/>
    </dgm:pt>
    <dgm:pt modelId="{4B589EE3-2C25-4D12-AB31-DBE8FC202724}" type="pres">
      <dgm:prSet presAssocID="{A063DE13-9098-4C63-97D9-90A2AAB3F367}" presName="sibTrans" presStyleCnt="0"/>
      <dgm:spPr/>
    </dgm:pt>
    <dgm:pt modelId="{F27DD10C-DE0B-4294-AD1E-796A48D45AB5}" type="pres">
      <dgm:prSet presAssocID="{4F2E9C33-E7CF-45E5-B0C9-669D0D93A44F}" presName="node" presStyleLbl="node1" presStyleIdx="4" presStyleCnt="9">
        <dgm:presLayoutVars>
          <dgm:bulletEnabled val="1"/>
        </dgm:presLayoutVars>
      </dgm:prSet>
      <dgm:spPr/>
    </dgm:pt>
    <dgm:pt modelId="{E4E479CC-41DA-4A7D-8C03-526CE09F5FD2}" type="pres">
      <dgm:prSet presAssocID="{F7C8CC36-6A0C-4E2F-969E-588F524A0BC8}" presName="sibTrans" presStyleCnt="0"/>
      <dgm:spPr/>
    </dgm:pt>
    <dgm:pt modelId="{87B0B72C-AD7C-4380-A67E-49497D3188C3}" type="pres">
      <dgm:prSet presAssocID="{79A5CD38-97BB-4A26-B744-FFC82C04827A}" presName="node" presStyleLbl="node1" presStyleIdx="5" presStyleCnt="9">
        <dgm:presLayoutVars>
          <dgm:bulletEnabled val="1"/>
        </dgm:presLayoutVars>
      </dgm:prSet>
      <dgm:spPr/>
    </dgm:pt>
    <dgm:pt modelId="{F912B9E6-0621-4F2B-9A00-23D6C575DFD0}" type="pres">
      <dgm:prSet presAssocID="{E0C3396B-4B7D-4C8B-953E-89345E613B1E}" presName="sibTrans" presStyleCnt="0"/>
      <dgm:spPr/>
    </dgm:pt>
    <dgm:pt modelId="{6C2BC804-69C2-4B65-8739-9EC2CD677D16}" type="pres">
      <dgm:prSet presAssocID="{8A6C3FFE-0119-47F2-A553-1FF15BA8E9A8}" presName="node" presStyleLbl="node1" presStyleIdx="6" presStyleCnt="9">
        <dgm:presLayoutVars>
          <dgm:bulletEnabled val="1"/>
        </dgm:presLayoutVars>
      </dgm:prSet>
      <dgm:spPr/>
    </dgm:pt>
    <dgm:pt modelId="{A3352378-9CDA-4779-8BC0-9A51B1784058}" type="pres">
      <dgm:prSet presAssocID="{4A5FF51D-5986-41AC-BDE3-E78E41D82D56}" presName="sibTrans" presStyleCnt="0"/>
      <dgm:spPr/>
    </dgm:pt>
    <dgm:pt modelId="{1B6C0035-EE1F-4C10-8BBC-5288DA147C8A}" type="pres">
      <dgm:prSet presAssocID="{EBF561F3-6C58-4863-88D5-47E196FD7026}" presName="node" presStyleLbl="node1" presStyleIdx="7" presStyleCnt="9">
        <dgm:presLayoutVars>
          <dgm:bulletEnabled val="1"/>
        </dgm:presLayoutVars>
      </dgm:prSet>
      <dgm:spPr/>
    </dgm:pt>
    <dgm:pt modelId="{C0ACEE7C-643F-4B10-98C0-D220774E1B7E}" type="pres">
      <dgm:prSet presAssocID="{C2F6D172-F9F8-4F89-A0FB-348C2085D77C}" presName="sibTrans" presStyleCnt="0"/>
      <dgm:spPr/>
    </dgm:pt>
    <dgm:pt modelId="{DE57C628-9EF5-4220-A60A-C9A6CB7316FD}" type="pres">
      <dgm:prSet presAssocID="{05BE06CE-9D9C-4DEE-A109-FD26E935E3FD}" presName="node" presStyleLbl="node1" presStyleIdx="8" presStyleCnt="9">
        <dgm:presLayoutVars>
          <dgm:bulletEnabled val="1"/>
        </dgm:presLayoutVars>
      </dgm:prSet>
      <dgm:spPr/>
    </dgm:pt>
  </dgm:ptLst>
  <dgm:cxnLst>
    <dgm:cxn modelId="{A1AFF103-1D12-4C52-8342-D6853C045A5C}" srcId="{5C6FC934-3B18-40E2-9F44-6A664B128884}" destId="{F122DB37-FE80-468A-8B1E-05A9347C6442}" srcOrd="1" destOrd="0" parTransId="{23E13806-7473-4C97-B984-858A2A41C386}" sibTransId="{21F662E3-F93C-4641-A32B-98C928120E2C}"/>
    <dgm:cxn modelId="{F74AEF1A-27ED-45AE-8016-6A44985F0ABE}" type="presOf" srcId="{F122DB37-FE80-468A-8B1E-05A9347C6442}" destId="{157915C5-D14C-43C0-827D-B36ACCBD5E2E}" srcOrd="0" destOrd="0" presId="urn:microsoft.com/office/officeart/2005/8/layout/default"/>
    <dgm:cxn modelId="{4BD13A1F-71F6-4CF2-A538-FE0B130FC92F}" srcId="{5C6FC934-3B18-40E2-9F44-6A664B128884}" destId="{3E728217-D43A-4B18-B9B7-2F9C91F17FE7}" srcOrd="3" destOrd="0" parTransId="{AB24D03E-DE4E-4B62-A296-8A92B8F7DF49}" sibTransId="{A063DE13-9098-4C63-97D9-90A2AAB3F367}"/>
    <dgm:cxn modelId="{6D4CC938-B2C4-487A-AF8B-F38BB6A45FA9}" type="presOf" srcId="{8A6C3FFE-0119-47F2-A553-1FF15BA8E9A8}" destId="{6C2BC804-69C2-4B65-8739-9EC2CD677D16}" srcOrd="0" destOrd="0" presId="urn:microsoft.com/office/officeart/2005/8/layout/default"/>
    <dgm:cxn modelId="{955E544D-B015-40FA-B06B-85D7F3C5E296}" srcId="{5C6FC934-3B18-40E2-9F44-6A664B128884}" destId="{05BE06CE-9D9C-4DEE-A109-FD26E935E3FD}" srcOrd="8" destOrd="0" parTransId="{5402BF95-06AB-4379-9029-334DD18E9BE1}" sibTransId="{02AA963C-0177-401C-BCF3-BB04BF19D8B8}"/>
    <dgm:cxn modelId="{403EC673-1E80-48C8-8F36-00AB7B71946F}" srcId="{5C6FC934-3B18-40E2-9F44-6A664B128884}" destId="{8A6C3FFE-0119-47F2-A553-1FF15BA8E9A8}" srcOrd="6" destOrd="0" parTransId="{A91AB4CC-254D-495B-B7B3-E9632D2E8C02}" sibTransId="{4A5FF51D-5986-41AC-BDE3-E78E41D82D56}"/>
    <dgm:cxn modelId="{75751F7A-ABE4-462F-AC61-23A38E36ED2F}" srcId="{5C6FC934-3B18-40E2-9F44-6A664B128884}" destId="{4F2E9C33-E7CF-45E5-B0C9-669D0D93A44F}" srcOrd="4" destOrd="0" parTransId="{EBE7E004-B781-4199-9599-76B16E59E1E6}" sibTransId="{F7C8CC36-6A0C-4E2F-969E-588F524A0BC8}"/>
    <dgm:cxn modelId="{AEC25E8C-1A2F-447C-90BC-B37E67B71508}" type="presOf" srcId="{3E728217-D43A-4B18-B9B7-2F9C91F17FE7}" destId="{ADA7BDC5-458A-427C-A673-3E78A1DA7190}" srcOrd="0" destOrd="0" presId="urn:microsoft.com/office/officeart/2005/8/layout/default"/>
    <dgm:cxn modelId="{426F9D9C-B45E-4A99-BD37-990F37B80BAD}" type="presOf" srcId="{79A5CD38-97BB-4A26-B744-FFC82C04827A}" destId="{87B0B72C-AD7C-4380-A67E-49497D3188C3}" srcOrd="0" destOrd="0" presId="urn:microsoft.com/office/officeart/2005/8/layout/default"/>
    <dgm:cxn modelId="{B33772AC-6253-4E17-B251-61DA65BE1D3D}" type="presOf" srcId="{5C6FC934-3B18-40E2-9F44-6A664B128884}" destId="{62DB5405-EFB0-4085-B915-A3738AEE491D}" srcOrd="0" destOrd="0" presId="urn:microsoft.com/office/officeart/2005/8/layout/default"/>
    <dgm:cxn modelId="{5A82C2B9-651F-48F7-9502-45DA74174F75}" type="presOf" srcId="{05BE06CE-9D9C-4DEE-A109-FD26E935E3FD}" destId="{DE57C628-9EF5-4220-A60A-C9A6CB7316FD}" srcOrd="0" destOrd="0" presId="urn:microsoft.com/office/officeart/2005/8/layout/default"/>
    <dgm:cxn modelId="{EFB589C9-36B5-4725-9884-DA6F66C6F3AB}" srcId="{5C6FC934-3B18-40E2-9F44-6A664B128884}" destId="{79A5CD38-97BB-4A26-B744-FFC82C04827A}" srcOrd="5" destOrd="0" parTransId="{2385FFE3-C205-4199-AB96-85C5113522F0}" sibTransId="{E0C3396B-4B7D-4C8B-953E-89345E613B1E}"/>
    <dgm:cxn modelId="{0173E1CA-78D2-4E8E-BC55-90F3FB18E64E}" srcId="{5C6FC934-3B18-40E2-9F44-6A664B128884}" destId="{EBF561F3-6C58-4863-88D5-47E196FD7026}" srcOrd="7" destOrd="0" parTransId="{38202AC6-F9D1-4EEB-A555-ECEDF3480BED}" sibTransId="{C2F6D172-F9F8-4F89-A0FB-348C2085D77C}"/>
    <dgm:cxn modelId="{EB3CE8E2-ED95-4035-9B84-A35BB8913F5E}" type="presOf" srcId="{C95FB625-7C8E-48E5-B99A-A202C9EF0341}" destId="{081344BE-7FAE-4D85-BD43-299CA2FE9CEF}" srcOrd="0" destOrd="0" presId="urn:microsoft.com/office/officeart/2005/8/layout/default"/>
    <dgm:cxn modelId="{AC47E0E6-E33B-4983-AC57-6D2BFCDBCC95}" srcId="{5C6FC934-3B18-40E2-9F44-6A664B128884}" destId="{C95FB625-7C8E-48E5-B99A-A202C9EF0341}" srcOrd="0" destOrd="0" parTransId="{B89EF9A3-80A5-4CDB-8D16-86DCC5004F1C}" sibTransId="{8580B247-367D-45CA-B5F0-BF94202FD950}"/>
    <dgm:cxn modelId="{A4D500F0-3954-405D-9246-39F51F360604}" srcId="{5C6FC934-3B18-40E2-9F44-6A664B128884}" destId="{027D6022-79F1-4B3A-A9A6-229E66D94A7D}" srcOrd="2" destOrd="0" parTransId="{F9FFDAB7-0843-49F8-9A15-F2889AF01E7E}" sibTransId="{EBB1D904-F0BF-4F8F-88CE-4FB88A2EA41E}"/>
    <dgm:cxn modelId="{E3099FF3-0998-4EAE-BF81-B7061F828E60}" type="presOf" srcId="{EBF561F3-6C58-4863-88D5-47E196FD7026}" destId="{1B6C0035-EE1F-4C10-8BBC-5288DA147C8A}" srcOrd="0" destOrd="0" presId="urn:microsoft.com/office/officeart/2005/8/layout/default"/>
    <dgm:cxn modelId="{78D6B5F9-7F00-4942-B4DC-4D96173BFC02}" type="presOf" srcId="{4F2E9C33-E7CF-45E5-B0C9-669D0D93A44F}" destId="{F27DD10C-DE0B-4294-AD1E-796A48D45AB5}" srcOrd="0" destOrd="0" presId="urn:microsoft.com/office/officeart/2005/8/layout/default"/>
    <dgm:cxn modelId="{C995ECF9-4CF7-4DE1-801A-34DF889A69EA}" type="presOf" srcId="{027D6022-79F1-4B3A-A9A6-229E66D94A7D}" destId="{F55AC190-BD03-4579-809E-521AA6B7C366}" srcOrd="0" destOrd="0" presId="urn:microsoft.com/office/officeart/2005/8/layout/default"/>
    <dgm:cxn modelId="{5ECEDB53-1D8F-4393-B9D4-E8358032BB78}" type="presParOf" srcId="{62DB5405-EFB0-4085-B915-A3738AEE491D}" destId="{081344BE-7FAE-4D85-BD43-299CA2FE9CEF}" srcOrd="0" destOrd="0" presId="urn:microsoft.com/office/officeart/2005/8/layout/default"/>
    <dgm:cxn modelId="{70054876-091C-41EE-8A38-A21B74290660}" type="presParOf" srcId="{62DB5405-EFB0-4085-B915-A3738AEE491D}" destId="{011FAA85-13F5-46A8-9EE4-15976453D72F}" srcOrd="1" destOrd="0" presId="urn:microsoft.com/office/officeart/2005/8/layout/default"/>
    <dgm:cxn modelId="{AE995E04-C113-408A-B581-178992FF60E5}" type="presParOf" srcId="{62DB5405-EFB0-4085-B915-A3738AEE491D}" destId="{157915C5-D14C-43C0-827D-B36ACCBD5E2E}" srcOrd="2" destOrd="0" presId="urn:microsoft.com/office/officeart/2005/8/layout/default"/>
    <dgm:cxn modelId="{31C0A615-D2FC-4B2C-A99A-374E56838398}" type="presParOf" srcId="{62DB5405-EFB0-4085-B915-A3738AEE491D}" destId="{8CE78AD5-10D8-4A74-86E9-AF4156E278CE}" srcOrd="3" destOrd="0" presId="urn:microsoft.com/office/officeart/2005/8/layout/default"/>
    <dgm:cxn modelId="{E16FA583-88DB-4F41-8856-2F6EAEF5C012}" type="presParOf" srcId="{62DB5405-EFB0-4085-B915-A3738AEE491D}" destId="{F55AC190-BD03-4579-809E-521AA6B7C366}" srcOrd="4" destOrd="0" presId="urn:microsoft.com/office/officeart/2005/8/layout/default"/>
    <dgm:cxn modelId="{1426CC7E-DADA-463F-9C48-2DE6E4F2101F}" type="presParOf" srcId="{62DB5405-EFB0-4085-B915-A3738AEE491D}" destId="{FA8285CB-568C-4744-859C-1FB61AFE979D}" srcOrd="5" destOrd="0" presId="urn:microsoft.com/office/officeart/2005/8/layout/default"/>
    <dgm:cxn modelId="{EDE4C00F-8C1B-4E32-B727-3C576E93AF55}" type="presParOf" srcId="{62DB5405-EFB0-4085-B915-A3738AEE491D}" destId="{ADA7BDC5-458A-427C-A673-3E78A1DA7190}" srcOrd="6" destOrd="0" presId="urn:microsoft.com/office/officeart/2005/8/layout/default"/>
    <dgm:cxn modelId="{65D41328-D791-4FFC-80E7-7571D10EAEC4}" type="presParOf" srcId="{62DB5405-EFB0-4085-B915-A3738AEE491D}" destId="{4B589EE3-2C25-4D12-AB31-DBE8FC202724}" srcOrd="7" destOrd="0" presId="urn:microsoft.com/office/officeart/2005/8/layout/default"/>
    <dgm:cxn modelId="{DEEF8FAE-58FB-4D85-8537-9A94E0981914}" type="presParOf" srcId="{62DB5405-EFB0-4085-B915-A3738AEE491D}" destId="{F27DD10C-DE0B-4294-AD1E-796A48D45AB5}" srcOrd="8" destOrd="0" presId="urn:microsoft.com/office/officeart/2005/8/layout/default"/>
    <dgm:cxn modelId="{59E8014B-9A99-43FE-852E-E9E7F48600F1}" type="presParOf" srcId="{62DB5405-EFB0-4085-B915-A3738AEE491D}" destId="{E4E479CC-41DA-4A7D-8C03-526CE09F5FD2}" srcOrd="9" destOrd="0" presId="urn:microsoft.com/office/officeart/2005/8/layout/default"/>
    <dgm:cxn modelId="{9464F9E1-7CF7-4A53-B881-2308B4767D9B}" type="presParOf" srcId="{62DB5405-EFB0-4085-B915-A3738AEE491D}" destId="{87B0B72C-AD7C-4380-A67E-49497D3188C3}" srcOrd="10" destOrd="0" presId="urn:microsoft.com/office/officeart/2005/8/layout/default"/>
    <dgm:cxn modelId="{F9A8C2C0-1122-47EB-A9CC-90ABD76DD9CC}" type="presParOf" srcId="{62DB5405-EFB0-4085-B915-A3738AEE491D}" destId="{F912B9E6-0621-4F2B-9A00-23D6C575DFD0}" srcOrd="11" destOrd="0" presId="urn:microsoft.com/office/officeart/2005/8/layout/default"/>
    <dgm:cxn modelId="{D750509D-9AF4-4037-8A60-B5B3897889DD}" type="presParOf" srcId="{62DB5405-EFB0-4085-B915-A3738AEE491D}" destId="{6C2BC804-69C2-4B65-8739-9EC2CD677D16}" srcOrd="12" destOrd="0" presId="urn:microsoft.com/office/officeart/2005/8/layout/default"/>
    <dgm:cxn modelId="{101F1B08-3732-41B4-A407-9506F3A492FA}" type="presParOf" srcId="{62DB5405-EFB0-4085-B915-A3738AEE491D}" destId="{A3352378-9CDA-4779-8BC0-9A51B1784058}" srcOrd="13" destOrd="0" presId="urn:microsoft.com/office/officeart/2005/8/layout/default"/>
    <dgm:cxn modelId="{F6EFB316-ECCF-4666-B4AE-58C26FB8C35D}" type="presParOf" srcId="{62DB5405-EFB0-4085-B915-A3738AEE491D}" destId="{1B6C0035-EE1F-4C10-8BBC-5288DA147C8A}" srcOrd="14" destOrd="0" presId="urn:microsoft.com/office/officeart/2005/8/layout/default"/>
    <dgm:cxn modelId="{1D84201C-86DC-497A-AB62-EB7D0A258373}" type="presParOf" srcId="{62DB5405-EFB0-4085-B915-A3738AEE491D}" destId="{C0ACEE7C-643F-4B10-98C0-D220774E1B7E}" srcOrd="15" destOrd="0" presId="urn:microsoft.com/office/officeart/2005/8/layout/default"/>
    <dgm:cxn modelId="{EC42A8EF-F6A6-4DE6-AB77-DEAAEB7F0A69}" type="presParOf" srcId="{62DB5405-EFB0-4085-B915-A3738AEE491D}" destId="{DE57C628-9EF5-4220-A60A-C9A6CB7316FD}"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C4CAB38-12EF-4A0D-80F1-5F332403C490}"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da-DK"/>
        </a:p>
      </dgm:t>
    </dgm:pt>
    <dgm:pt modelId="{625FF0A4-805D-4C78-92A8-6E92EFE30815}">
      <dgm:prSet phldrT="[Tekst]"/>
      <dgm:spPr/>
      <dgm:t>
        <a:bodyPr/>
        <a:lstStyle/>
        <a:p>
          <a:r>
            <a:rPr lang="da-DK" dirty="0"/>
            <a:t>Myndighed + PPR </a:t>
          </a:r>
        </a:p>
      </dgm:t>
    </dgm:pt>
    <dgm:pt modelId="{4A8327E8-205E-4C52-95C1-DA98F6EDF9C7}" type="parTrans" cxnId="{CB7A4AB8-1F78-45D9-A610-65300B856DD5}">
      <dgm:prSet/>
      <dgm:spPr/>
      <dgm:t>
        <a:bodyPr/>
        <a:lstStyle/>
        <a:p>
          <a:endParaRPr lang="da-DK"/>
        </a:p>
      </dgm:t>
    </dgm:pt>
    <dgm:pt modelId="{7E9E34E2-AF78-488A-8B67-575B34DABDF8}" type="sibTrans" cxnId="{CB7A4AB8-1F78-45D9-A610-65300B856DD5}">
      <dgm:prSet/>
      <dgm:spPr/>
      <dgm:t>
        <a:bodyPr/>
        <a:lstStyle/>
        <a:p>
          <a:endParaRPr lang="da-DK"/>
        </a:p>
      </dgm:t>
    </dgm:pt>
    <dgm:pt modelId="{1A01C620-1D1B-4D20-BDC5-7A4AD7AC1AA6}">
      <dgm:prSet phldrT="[Tekst]"/>
      <dgm:spPr/>
      <dgm:t>
        <a:bodyPr/>
        <a:lstStyle/>
        <a:p>
          <a:r>
            <a:rPr lang="da-DK" dirty="0"/>
            <a:t>De pårørende</a:t>
          </a:r>
        </a:p>
      </dgm:t>
    </dgm:pt>
    <dgm:pt modelId="{DFD87980-827B-4EA0-9B38-501AE2387629}" type="parTrans" cxnId="{393D9BD8-806A-4CB4-8F8E-DC98B9FED43E}">
      <dgm:prSet/>
      <dgm:spPr/>
      <dgm:t>
        <a:bodyPr/>
        <a:lstStyle/>
        <a:p>
          <a:endParaRPr lang="da-DK"/>
        </a:p>
      </dgm:t>
    </dgm:pt>
    <dgm:pt modelId="{9E2CB864-839E-4946-B9B1-09766D73444A}" type="sibTrans" cxnId="{393D9BD8-806A-4CB4-8F8E-DC98B9FED43E}">
      <dgm:prSet/>
      <dgm:spPr/>
      <dgm:t>
        <a:bodyPr/>
        <a:lstStyle/>
        <a:p>
          <a:endParaRPr lang="da-DK"/>
        </a:p>
      </dgm:t>
    </dgm:pt>
    <dgm:pt modelId="{E4FE528E-215B-4FB0-85B7-402F42A45E7F}">
      <dgm:prSet phldrT="[Tekst]"/>
      <dgm:spPr/>
      <dgm:t>
        <a:bodyPr/>
        <a:lstStyle/>
        <a:p>
          <a:r>
            <a:rPr lang="da-DK"/>
            <a:t>Tilbud med mere specialiseret viden</a:t>
          </a:r>
        </a:p>
      </dgm:t>
    </dgm:pt>
    <dgm:pt modelId="{3BDCBDCC-BA05-4730-BD61-31105848EA43}" type="parTrans" cxnId="{060A6449-DFEF-4709-81E2-DE26185E692D}">
      <dgm:prSet/>
      <dgm:spPr/>
      <dgm:t>
        <a:bodyPr/>
        <a:lstStyle/>
        <a:p>
          <a:endParaRPr lang="da-DK"/>
        </a:p>
      </dgm:t>
    </dgm:pt>
    <dgm:pt modelId="{A4F63560-81A0-4E7E-97C5-FC64933C801E}" type="sibTrans" cxnId="{060A6449-DFEF-4709-81E2-DE26185E692D}">
      <dgm:prSet/>
      <dgm:spPr/>
      <dgm:t>
        <a:bodyPr/>
        <a:lstStyle/>
        <a:p>
          <a:endParaRPr lang="da-DK"/>
        </a:p>
      </dgm:t>
    </dgm:pt>
    <dgm:pt modelId="{39F6CA2D-DC8C-486F-A67C-7F6707AAE1F3}">
      <dgm:prSet phldrT="[Tekst]"/>
      <dgm:spPr/>
      <dgm:t>
        <a:bodyPr/>
        <a:lstStyle/>
        <a:p>
          <a:r>
            <a:rPr lang="da-DK"/>
            <a:t>Behandlings-psykiatrien</a:t>
          </a:r>
        </a:p>
      </dgm:t>
    </dgm:pt>
    <dgm:pt modelId="{1E0B45B0-9B9A-4D57-9BB5-680A3878731B}" type="parTrans" cxnId="{C0960B0A-11DB-4A5C-B098-2EB8A61788D2}">
      <dgm:prSet/>
      <dgm:spPr/>
      <dgm:t>
        <a:bodyPr/>
        <a:lstStyle/>
        <a:p>
          <a:endParaRPr lang="da-DK"/>
        </a:p>
      </dgm:t>
    </dgm:pt>
    <dgm:pt modelId="{FEFE6CB7-6880-4024-A65F-4BF3034DB31F}" type="sibTrans" cxnId="{C0960B0A-11DB-4A5C-B098-2EB8A61788D2}">
      <dgm:prSet/>
      <dgm:spPr/>
      <dgm:t>
        <a:bodyPr/>
        <a:lstStyle/>
        <a:p>
          <a:endParaRPr lang="da-DK"/>
        </a:p>
      </dgm:t>
    </dgm:pt>
    <dgm:pt modelId="{EC07D34A-1C7D-40EB-8FB3-6A1C463A1EA5}">
      <dgm:prSet phldrT="[Tekst]"/>
      <dgm:spPr/>
      <dgm:t>
        <a:bodyPr/>
        <a:lstStyle/>
        <a:p>
          <a:r>
            <a:rPr lang="da-DK"/>
            <a:t>At være sidste indsats …</a:t>
          </a:r>
        </a:p>
      </dgm:t>
    </dgm:pt>
    <dgm:pt modelId="{2599C0F9-B8B8-4180-AECB-0B4112B37EFB}" type="parTrans" cxnId="{95B6A253-D5FE-4F05-A6CD-720966C6BB88}">
      <dgm:prSet/>
      <dgm:spPr/>
      <dgm:t>
        <a:bodyPr/>
        <a:lstStyle/>
        <a:p>
          <a:endParaRPr lang="da-DK"/>
        </a:p>
      </dgm:t>
    </dgm:pt>
    <dgm:pt modelId="{F5C82F9D-5182-4E39-83E0-F0253EC9E62E}" type="sibTrans" cxnId="{95B6A253-D5FE-4F05-A6CD-720966C6BB88}">
      <dgm:prSet/>
      <dgm:spPr/>
      <dgm:t>
        <a:bodyPr/>
        <a:lstStyle/>
        <a:p>
          <a:endParaRPr lang="da-DK"/>
        </a:p>
      </dgm:t>
    </dgm:pt>
    <dgm:pt modelId="{1AD41ADF-88F6-4494-90E2-91A155D7F994}">
      <dgm:prSet phldrT="[Tekst]"/>
      <dgm:spPr/>
      <dgm:t>
        <a:bodyPr/>
        <a:lstStyle/>
        <a:p>
          <a:r>
            <a:rPr lang="da-DK" dirty="0"/>
            <a:t>Overbekymring for dem vi har ansvar for</a:t>
          </a:r>
        </a:p>
      </dgm:t>
    </dgm:pt>
    <dgm:pt modelId="{FF56E89B-51C4-4A28-B89D-1F51B471BDEA}" type="parTrans" cxnId="{F6BC445B-8B74-4930-811F-18A8B9F5DAFE}">
      <dgm:prSet/>
      <dgm:spPr/>
      <dgm:t>
        <a:bodyPr/>
        <a:lstStyle/>
        <a:p>
          <a:endParaRPr lang="da-DK"/>
        </a:p>
      </dgm:t>
    </dgm:pt>
    <dgm:pt modelId="{835BE8E8-FAED-40F9-BBD2-2EBB569190DE}" type="sibTrans" cxnId="{F6BC445B-8B74-4930-811F-18A8B9F5DAFE}">
      <dgm:prSet/>
      <dgm:spPr/>
      <dgm:t>
        <a:bodyPr/>
        <a:lstStyle/>
        <a:p>
          <a:endParaRPr lang="da-DK"/>
        </a:p>
      </dgm:t>
    </dgm:pt>
    <dgm:pt modelId="{24D76476-2501-4A62-90BD-117F1D0CAAB4}">
      <dgm:prSet phldrT="[Tekst]"/>
      <dgm:spPr/>
      <dgm:t>
        <a:bodyPr/>
        <a:lstStyle/>
        <a:p>
          <a:r>
            <a:rPr lang="da-DK" dirty="0"/>
            <a:t>Manglende rettidig omhu</a:t>
          </a:r>
        </a:p>
      </dgm:t>
    </dgm:pt>
    <dgm:pt modelId="{FBB225F3-76B3-4D08-8FCF-6AD49689DA3E}" type="parTrans" cxnId="{D5C3B0E7-947E-4BCE-A89F-29546F0C5260}">
      <dgm:prSet/>
      <dgm:spPr/>
      <dgm:t>
        <a:bodyPr/>
        <a:lstStyle/>
        <a:p>
          <a:endParaRPr lang="da-DK"/>
        </a:p>
      </dgm:t>
    </dgm:pt>
    <dgm:pt modelId="{BD67EE12-CC5D-4617-919E-89836EBC5C8B}" type="sibTrans" cxnId="{D5C3B0E7-947E-4BCE-A89F-29546F0C5260}">
      <dgm:prSet/>
      <dgm:spPr/>
      <dgm:t>
        <a:bodyPr/>
        <a:lstStyle/>
        <a:p>
          <a:endParaRPr lang="da-DK"/>
        </a:p>
      </dgm:t>
    </dgm:pt>
    <dgm:pt modelId="{2A910504-92FE-4BF0-82E2-F08A0A14E0FA}">
      <dgm:prSet phldrT="[Tekst]"/>
      <dgm:spPr/>
      <dgm:t>
        <a:bodyPr/>
        <a:lstStyle/>
        <a:p>
          <a:r>
            <a:rPr lang="da-DK" dirty="0"/>
            <a:t>Bolig-problematikker</a:t>
          </a:r>
        </a:p>
      </dgm:t>
    </dgm:pt>
    <dgm:pt modelId="{839E68EE-CDF7-44AB-9C61-4798D318D471}" type="parTrans" cxnId="{6D2369B8-A959-4D4A-BDBC-085BECB9BAE3}">
      <dgm:prSet/>
      <dgm:spPr/>
      <dgm:t>
        <a:bodyPr/>
        <a:lstStyle/>
        <a:p>
          <a:endParaRPr lang="da-DK"/>
        </a:p>
      </dgm:t>
    </dgm:pt>
    <dgm:pt modelId="{05EAC2EF-9587-402F-B559-0C03C059AB74}" type="sibTrans" cxnId="{6D2369B8-A959-4D4A-BDBC-085BECB9BAE3}">
      <dgm:prSet/>
      <dgm:spPr/>
      <dgm:t>
        <a:bodyPr/>
        <a:lstStyle/>
        <a:p>
          <a:endParaRPr lang="da-DK"/>
        </a:p>
      </dgm:t>
    </dgm:pt>
    <dgm:pt modelId="{89FA3966-829A-4B13-BA38-2F6979F2F893}">
      <dgm:prSet phldrT="[Tekst]"/>
      <dgm:spPr/>
      <dgm:t>
        <a:bodyPr/>
        <a:lstStyle/>
        <a:p>
          <a:r>
            <a:rPr lang="da-DK" dirty="0"/>
            <a:t>Tværgående samarbejder</a:t>
          </a:r>
        </a:p>
      </dgm:t>
    </dgm:pt>
    <dgm:pt modelId="{91140B5C-6342-46D1-81B1-1B22604EC784}" type="parTrans" cxnId="{31F89CFA-746B-40E3-9039-B442162F1905}">
      <dgm:prSet/>
      <dgm:spPr/>
      <dgm:t>
        <a:bodyPr/>
        <a:lstStyle/>
        <a:p>
          <a:endParaRPr lang="da-DK"/>
        </a:p>
      </dgm:t>
    </dgm:pt>
    <dgm:pt modelId="{F139C795-4E94-42FE-B4B5-CEFD627837B5}" type="sibTrans" cxnId="{31F89CFA-746B-40E3-9039-B442162F1905}">
      <dgm:prSet/>
      <dgm:spPr/>
      <dgm:t>
        <a:bodyPr/>
        <a:lstStyle/>
        <a:p>
          <a:endParaRPr lang="da-DK"/>
        </a:p>
      </dgm:t>
    </dgm:pt>
    <dgm:pt modelId="{1482F2CF-180E-45D7-B7FA-697B6868AE11}">
      <dgm:prSet phldrT="[Tekst]"/>
      <dgm:spPr/>
      <dgm:t>
        <a:bodyPr/>
        <a:lstStyle/>
        <a:p>
          <a:r>
            <a:rPr lang="da-DK" dirty="0"/>
            <a:t>Begrænset tilbudsvifte</a:t>
          </a:r>
        </a:p>
      </dgm:t>
    </dgm:pt>
    <dgm:pt modelId="{6C808CB0-E8F8-4B78-A80A-EF5EFDCADD45}" type="parTrans" cxnId="{AEFA2510-B6EC-4B60-B295-E6797B51C0A6}">
      <dgm:prSet/>
      <dgm:spPr/>
      <dgm:t>
        <a:bodyPr/>
        <a:lstStyle/>
        <a:p>
          <a:endParaRPr lang="da-DK"/>
        </a:p>
      </dgm:t>
    </dgm:pt>
    <dgm:pt modelId="{34BC700F-8AF7-480D-A79B-CA14F83D799B}" type="sibTrans" cxnId="{AEFA2510-B6EC-4B60-B295-E6797B51C0A6}">
      <dgm:prSet/>
      <dgm:spPr/>
      <dgm:t>
        <a:bodyPr/>
        <a:lstStyle/>
        <a:p>
          <a:endParaRPr lang="da-DK"/>
        </a:p>
      </dgm:t>
    </dgm:pt>
    <dgm:pt modelId="{0470FBCC-2BDA-43E5-AADD-3CE572B24A00}" type="pres">
      <dgm:prSet presAssocID="{0C4CAB38-12EF-4A0D-80F1-5F332403C490}" presName="cycle" presStyleCnt="0">
        <dgm:presLayoutVars>
          <dgm:chMax val="1"/>
          <dgm:dir/>
          <dgm:animLvl val="ctr"/>
          <dgm:resizeHandles val="exact"/>
        </dgm:presLayoutVars>
      </dgm:prSet>
      <dgm:spPr/>
    </dgm:pt>
    <dgm:pt modelId="{ECF52195-C23A-475D-B64F-CC91AF988830}" type="pres">
      <dgm:prSet presAssocID="{625FF0A4-805D-4C78-92A8-6E92EFE30815}" presName="centerShape" presStyleLbl="node0" presStyleIdx="0" presStyleCnt="1"/>
      <dgm:spPr/>
    </dgm:pt>
    <dgm:pt modelId="{EB50BD00-11D3-47E6-8206-04397A8AEBA1}" type="pres">
      <dgm:prSet presAssocID="{DFD87980-827B-4EA0-9B38-501AE2387629}" presName="parTrans" presStyleLbl="bgSibTrans2D1" presStyleIdx="0" presStyleCnt="9"/>
      <dgm:spPr/>
    </dgm:pt>
    <dgm:pt modelId="{61A3BE98-AE4A-4632-900E-772F90D01570}" type="pres">
      <dgm:prSet presAssocID="{1A01C620-1D1B-4D20-BDC5-7A4AD7AC1AA6}" presName="node" presStyleLbl="node1" presStyleIdx="0" presStyleCnt="9">
        <dgm:presLayoutVars>
          <dgm:bulletEnabled val="1"/>
        </dgm:presLayoutVars>
      </dgm:prSet>
      <dgm:spPr/>
    </dgm:pt>
    <dgm:pt modelId="{8E297F5A-A156-47B3-BCBF-6B350CDC5CD5}" type="pres">
      <dgm:prSet presAssocID="{3BDCBDCC-BA05-4730-BD61-31105848EA43}" presName="parTrans" presStyleLbl="bgSibTrans2D1" presStyleIdx="1" presStyleCnt="9"/>
      <dgm:spPr/>
    </dgm:pt>
    <dgm:pt modelId="{181D94B3-1C0E-42D9-B9B9-85D6809C8FF7}" type="pres">
      <dgm:prSet presAssocID="{E4FE528E-215B-4FB0-85B7-402F42A45E7F}" presName="node" presStyleLbl="node1" presStyleIdx="1" presStyleCnt="9">
        <dgm:presLayoutVars>
          <dgm:bulletEnabled val="1"/>
        </dgm:presLayoutVars>
      </dgm:prSet>
      <dgm:spPr/>
    </dgm:pt>
    <dgm:pt modelId="{17655B06-9ED0-4D72-BF83-12E786E8CA8E}" type="pres">
      <dgm:prSet presAssocID="{1E0B45B0-9B9A-4D57-9BB5-680A3878731B}" presName="parTrans" presStyleLbl="bgSibTrans2D1" presStyleIdx="2" presStyleCnt="9"/>
      <dgm:spPr/>
    </dgm:pt>
    <dgm:pt modelId="{8FA94E63-B094-4A31-9EC6-52A1A9D77272}" type="pres">
      <dgm:prSet presAssocID="{39F6CA2D-DC8C-486F-A67C-7F6707AAE1F3}" presName="node" presStyleLbl="node1" presStyleIdx="2" presStyleCnt="9">
        <dgm:presLayoutVars>
          <dgm:bulletEnabled val="1"/>
        </dgm:presLayoutVars>
      </dgm:prSet>
      <dgm:spPr/>
    </dgm:pt>
    <dgm:pt modelId="{D48A7A03-9BD9-4623-A2EE-9615417F4D53}" type="pres">
      <dgm:prSet presAssocID="{2599C0F9-B8B8-4180-AECB-0B4112B37EFB}" presName="parTrans" presStyleLbl="bgSibTrans2D1" presStyleIdx="3" presStyleCnt="9"/>
      <dgm:spPr/>
    </dgm:pt>
    <dgm:pt modelId="{F6364803-8D8B-45F5-BE06-DF786FE105C9}" type="pres">
      <dgm:prSet presAssocID="{EC07D34A-1C7D-40EB-8FB3-6A1C463A1EA5}" presName="node" presStyleLbl="node1" presStyleIdx="3" presStyleCnt="9">
        <dgm:presLayoutVars>
          <dgm:bulletEnabled val="1"/>
        </dgm:presLayoutVars>
      </dgm:prSet>
      <dgm:spPr/>
    </dgm:pt>
    <dgm:pt modelId="{D4869ACA-8D43-4C0A-ABE1-3C9C9F2DA159}" type="pres">
      <dgm:prSet presAssocID="{FF56E89B-51C4-4A28-B89D-1F51B471BDEA}" presName="parTrans" presStyleLbl="bgSibTrans2D1" presStyleIdx="4" presStyleCnt="9"/>
      <dgm:spPr/>
    </dgm:pt>
    <dgm:pt modelId="{971A46F9-ACBB-4E5A-B69F-E03848A29FB9}" type="pres">
      <dgm:prSet presAssocID="{1AD41ADF-88F6-4494-90E2-91A155D7F994}" presName="node" presStyleLbl="node1" presStyleIdx="4" presStyleCnt="9">
        <dgm:presLayoutVars>
          <dgm:bulletEnabled val="1"/>
        </dgm:presLayoutVars>
      </dgm:prSet>
      <dgm:spPr/>
    </dgm:pt>
    <dgm:pt modelId="{6B2A3BA2-580E-48AC-B344-6E60E6D333F3}" type="pres">
      <dgm:prSet presAssocID="{FBB225F3-76B3-4D08-8FCF-6AD49689DA3E}" presName="parTrans" presStyleLbl="bgSibTrans2D1" presStyleIdx="5" presStyleCnt="9"/>
      <dgm:spPr/>
    </dgm:pt>
    <dgm:pt modelId="{BDB30041-7C99-4E22-98B5-B54884516C22}" type="pres">
      <dgm:prSet presAssocID="{24D76476-2501-4A62-90BD-117F1D0CAAB4}" presName="node" presStyleLbl="node1" presStyleIdx="5" presStyleCnt="9">
        <dgm:presLayoutVars>
          <dgm:bulletEnabled val="1"/>
        </dgm:presLayoutVars>
      </dgm:prSet>
      <dgm:spPr/>
    </dgm:pt>
    <dgm:pt modelId="{96370A48-4956-497B-AC5D-C0319C7A60CA}" type="pres">
      <dgm:prSet presAssocID="{839E68EE-CDF7-44AB-9C61-4798D318D471}" presName="parTrans" presStyleLbl="bgSibTrans2D1" presStyleIdx="6" presStyleCnt="9"/>
      <dgm:spPr/>
    </dgm:pt>
    <dgm:pt modelId="{B6119E88-9F7C-4540-A11D-AD2D2214D0AA}" type="pres">
      <dgm:prSet presAssocID="{2A910504-92FE-4BF0-82E2-F08A0A14E0FA}" presName="node" presStyleLbl="node1" presStyleIdx="6" presStyleCnt="9">
        <dgm:presLayoutVars>
          <dgm:bulletEnabled val="1"/>
        </dgm:presLayoutVars>
      </dgm:prSet>
      <dgm:spPr/>
    </dgm:pt>
    <dgm:pt modelId="{A6D5420B-E6A0-42A8-951F-612B3F473754}" type="pres">
      <dgm:prSet presAssocID="{91140B5C-6342-46D1-81B1-1B22604EC784}" presName="parTrans" presStyleLbl="bgSibTrans2D1" presStyleIdx="7" presStyleCnt="9"/>
      <dgm:spPr/>
    </dgm:pt>
    <dgm:pt modelId="{BF4B15DF-BBDF-4A73-873D-EC4E4BBDC7DF}" type="pres">
      <dgm:prSet presAssocID="{89FA3966-829A-4B13-BA38-2F6979F2F893}" presName="node" presStyleLbl="node1" presStyleIdx="7" presStyleCnt="9">
        <dgm:presLayoutVars>
          <dgm:bulletEnabled val="1"/>
        </dgm:presLayoutVars>
      </dgm:prSet>
      <dgm:spPr/>
    </dgm:pt>
    <dgm:pt modelId="{DDAD5A16-3D3B-465D-BF62-6B6D4158C604}" type="pres">
      <dgm:prSet presAssocID="{6C808CB0-E8F8-4B78-A80A-EF5EFDCADD45}" presName="parTrans" presStyleLbl="bgSibTrans2D1" presStyleIdx="8" presStyleCnt="9"/>
      <dgm:spPr/>
    </dgm:pt>
    <dgm:pt modelId="{DBBE05D8-E0F2-4B40-B034-175E7F2F2B93}" type="pres">
      <dgm:prSet presAssocID="{1482F2CF-180E-45D7-B7FA-697B6868AE11}" presName="node" presStyleLbl="node1" presStyleIdx="8" presStyleCnt="9">
        <dgm:presLayoutVars>
          <dgm:bulletEnabled val="1"/>
        </dgm:presLayoutVars>
      </dgm:prSet>
      <dgm:spPr/>
    </dgm:pt>
  </dgm:ptLst>
  <dgm:cxnLst>
    <dgm:cxn modelId="{35F0DC04-E886-44A8-9D57-17195B276104}" type="presOf" srcId="{2599C0F9-B8B8-4180-AECB-0B4112B37EFB}" destId="{D48A7A03-9BD9-4623-A2EE-9615417F4D53}" srcOrd="0" destOrd="0" presId="urn:microsoft.com/office/officeart/2005/8/layout/radial4"/>
    <dgm:cxn modelId="{44CF7F09-3391-464B-82F2-099FAAA9E7AE}" type="presOf" srcId="{1E0B45B0-9B9A-4D57-9BB5-680A3878731B}" destId="{17655B06-9ED0-4D72-BF83-12E786E8CA8E}" srcOrd="0" destOrd="0" presId="urn:microsoft.com/office/officeart/2005/8/layout/radial4"/>
    <dgm:cxn modelId="{C0960B0A-11DB-4A5C-B098-2EB8A61788D2}" srcId="{625FF0A4-805D-4C78-92A8-6E92EFE30815}" destId="{39F6CA2D-DC8C-486F-A67C-7F6707AAE1F3}" srcOrd="2" destOrd="0" parTransId="{1E0B45B0-9B9A-4D57-9BB5-680A3878731B}" sibTransId="{FEFE6CB7-6880-4024-A65F-4BF3034DB31F}"/>
    <dgm:cxn modelId="{AEFA2510-B6EC-4B60-B295-E6797B51C0A6}" srcId="{625FF0A4-805D-4C78-92A8-6E92EFE30815}" destId="{1482F2CF-180E-45D7-B7FA-697B6868AE11}" srcOrd="8" destOrd="0" parTransId="{6C808CB0-E8F8-4B78-A80A-EF5EFDCADD45}" sibTransId="{34BC700F-8AF7-480D-A79B-CA14F83D799B}"/>
    <dgm:cxn modelId="{B992B41B-2F36-4BEA-B474-E26EA1792FF4}" type="presOf" srcId="{625FF0A4-805D-4C78-92A8-6E92EFE30815}" destId="{ECF52195-C23A-475D-B64F-CC91AF988830}" srcOrd="0" destOrd="0" presId="urn:microsoft.com/office/officeart/2005/8/layout/radial4"/>
    <dgm:cxn modelId="{3CE2C92D-A53E-4586-89E7-E30AC976A9A3}" type="presOf" srcId="{1482F2CF-180E-45D7-B7FA-697B6868AE11}" destId="{DBBE05D8-E0F2-4B40-B034-175E7F2F2B93}" srcOrd="0" destOrd="0" presId="urn:microsoft.com/office/officeart/2005/8/layout/radial4"/>
    <dgm:cxn modelId="{D3FFD435-4A6E-4A2B-8B8E-048E7AE4D382}" type="presOf" srcId="{FF56E89B-51C4-4A28-B89D-1F51B471BDEA}" destId="{D4869ACA-8D43-4C0A-ABE1-3C9C9F2DA159}" srcOrd="0" destOrd="0" presId="urn:microsoft.com/office/officeart/2005/8/layout/radial4"/>
    <dgm:cxn modelId="{85FCEE35-8C4F-4EB4-925C-DEA39603C9C7}" type="presOf" srcId="{EC07D34A-1C7D-40EB-8FB3-6A1C463A1EA5}" destId="{F6364803-8D8B-45F5-BE06-DF786FE105C9}" srcOrd="0" destOrd="0" presId="urn:microsoft.com/office/officeart/2005/8/layout/radial4"/>
    <dgm:cxn modelId="{4EDB263E-AB2E-4EF7-A57F-05DA7B06B4B3}" type="presOf" srcId="{1A01C620-1D1B-4D20-BDC5-7A4AD7AC1AA6}" destId="{61A3BE98-AE4A-4632-900E-772F90D01570}" srcOrd="0" destOrd="0" presId="urn:microsoft.com/office/officeart/2005/8/layout/radial4"/>
    <dgm:cxn modelId="{F6BC445B-8B74-4930-811F-18A8B9F5DAFE}" srcId="{625FF0A4-805D-4C78-92A8-6E92EFE30815}" destId="{1AD41ADF-88F6-4494-90E2-91A155D7F994}" srcOrd="4" destOrd="0" parTransId="{FF56E89B-51C4-4A28-B89D-1F51B471BDEA}" sibTransId="{835BE8E8-FAED-40F9-BBD2-2EBB569190DE}"/>
    <dgm:cxn modelId="{060A6449-DFEF-4709-81E2-DE26185E692D}" srcId="{625FF0A4-805D-4C78-92A8-6E92EFE30815}" destId="{E4FE528E-215B-4FB0-85B7-402F42A45E7F}" srcOrd="1" destOrd="0" parTransId="{3BDCBDCC-BA05-4730-BD61-31105848EA43}" sibTransId="{A4F63560-81A0-4E7E-97C5-FC64933C801E}"/>
    <dgm:cxn modelId="{95B6A253-D5FE-4F05-A6CD-720966C6BB88}" srcId="{625FF0A4-805D-4C78-92A8-6E92EFE30815}" destId="{EC07D34A-1C7D-40EB-8FB3-6A1C463A1EA5}" srcOrd="3" destOrd="0" parTransId="{2599C0F9-B8B8-4180-AECB-0B4112B37EFB}" sibTransId="{F5C82F9D-5182-4E39-83E0-F0253EC9E62E}"/>
    <dgm:cxn modelId="{B8404178-2F25-4F39-BECD-B0AFF61615ED}" type="presOf" srcId="{91140B5C-6342-46D1-81B1-1B22604EC784}" destId="{A6D5420B-E6A0-42A8-951F-612B3F473754}" srcOrd="0" destOrd="0" presId="urn:microsoft.com/office/officeart/2005/8/layout/radial4"/>
    <dgm:cxn modelId="{42725759-8E06-417A-8A2D-3604806C963A}" type="presOf" srcId="{E4FE528E-215B-4FB0-85B7-402F42A45E7F}" destId="{181D94B3-1C0E-42D9-B9B9-85D6809C8FF7}" srcOrd="0" destOrd="0" presId="urn:microsoft.com/office/officeart/2005/8/layout/radial4"/>
    <dgm:cxn modelId="{95C3308F-6210-41FC-80BF-EC8D9B028E9D}" type="presOf" srcId="{DFD87980-827B-4EA0-9B38-501AE2387629}" destId="{EB50BD00-11D3-47E6-8206-04397A8AEBA1}" srcOrd="0" destOrd="0" presId="urn:microsoft.com/office/officeart/2005/8/layout/radial4"/>
    <dgm:cxn modelId="{A871FF92-364C-4611-B395-B20C31F9E710}" type="presOf" srcId="{0C4CAB38-12EF-4A0D-80F1-5F332403C490}" destId="{0470FBCC-2BDA-43E5-AADD-3CE572B24A00}" srcOrd="0" destOrd="0" presId="urn:microsoft.com/office/officeart/2005/8/layout/radial4"/>
    <dgm:cxn modelId="{6D2369B8-A959-4D4A-BDBC-085BECB9BAE3}" srcId="{625FF0A4-805D-4C78-92A8-6E92EFE30815}" destId="{2A910504-92FE-4BF0-82E2-F08A0A14E0FA}" srcOrd="6" destOrd="0" parTransId="{839E68EE-CDF7-44AB-9C61-4798D318D471}" sibTransId="{05EAC2EF-9587-402F-B559-0C03C059AB74}"/>
    <dgm:cxn modelId="{CB7A4AB8-1F78-45D9-A610-65300B856DD5}" srcId="{0C4CAB38-12EF-4A0D-80F1-5F332403C490}" destId="{625FF0A4-805D-4C78-92A8-6E92EFE30815}" srcOrd="0" destOrd="0" parTransId="{4A8327E8-205E-4C52-95C1-DA98F6EDF9C7}" sibTransId="{7E9E34E2-AF78-488A-8B67-575B34DABDF8}"/>
    <dgm:cxn modelId="{69339DBA-4A63-4214-BFE8-D7CB3F501240}" type="presOf" srcId="{2A910504-92FE-4BF0-82E2-F08A0A14E0FA}" destId="{B6119E88-9F7C-4540-A11D-AD2D2214D0AA}" srcOrd="0" destOrd="0" presId="urn:microsoft.com/office/officeart/2005/8/layout/radial4"/>
    <dgm:cxn modelId="{393D9BD8-806A-4CB4-8F8E-DC98B9FED43E}" srcId="{625FF0A4-805D-4C78-92A8-6E92EFE30815}" destId="{1A01C620-1D1B-4D20-BDC5-7A4AD7AC1AA6}" srcOrd="0" destOrd="0" parTransId="{DFD87980-827B-4EA0-9B38-501AE2387629}" sibTransId="{9E2CB864-839E-4946-B9B1-09766D73444A}"/>
    <dgm:cxn modelId="{F52AEED9-4B7B-4641-9781-BE71B505292D}" type="presOf" srcId="{24D76476-2501-4A62-90BD-117F1D0CAAB4}" destId="{BDB30041-7C99-4E22-98B5-B54884516C22}" srcOrd="0" destOrd="0" presId="urn:microsoft.com/office/officeart/2005/8/layout/radial4"/>
    <dgm:cxn modelId="{C97E58DF-4F9D-460D-9BF1-B9C2C1A59D54}" type="presOf" srcId="{89FA3966-829A-4B13-BA38-2F6979F2F893}" destId="{BF4B15DF-BBDF-4A73-873D-EC4E4BBDC7DF}" srcOrd="0" destOrd="0" presId="urn:microsoft.com/office/officeart/2005/8/layout/radial4"/>
    <dgm:cxn modelId="{8B2A35E7-9773-4380-9223-16055CF023FE}" type="presOf" srcId="{3BDCBDCC-BA05-4730-BD61-31105848EA43}" destId="{8E297F5A-A156-47B3-BCBF-6B350CDC5CD5}" srcOrd="0" destOrd="0" presId="urn:microsoft.com/office/officeart/2005/8/layout/radial4"/>
    <dgm:cxn modelId="{D5C3B0E7-947E-4BCE-A89F-29546F0C5260}" srcId="{625FF0A4-805D-4C78-92A8-6E92EFE30815}" destId="{24D76476-2501-4A62-90BD-117F1D0CAAB4}" srcOrd="5" destOrd="0" parTransId="{FBB225F3-76B3-4D08-8FCF-6AD49689DA3E}" sibTransId="{BD67EE12-CC5D-4617-919E-89836EBC5C8B}"/>
    <dgm:cxn modelId="{3048D8E7-80EC-4590-811C-6E32B93A4838}" type="presOf" srcId="{1AD41ADF-88F6-4494-90E2-91A155D7F994}" destId="{971A46F9-ACBB-4E5A-B69F-E03848A29FB9}" srcOrd="0" destOrd="0" presId="urn:microsoft.com/office/officeart/2005/8/layout/radial4"/>
    <dgm:cxn modelId="{682C1EF1-9A55-4D68-B3BB-DC4A9E34C254}" type="presOf" srcId="{6C808CB0-E8F8-4B78-A80A-EF5EFDCADD45}" destId="{DDAD5A16-3D3B-465D-BF62-6B6D4158C604}" srcOrd="0" destOrd="0" presId="urn:microsoft.com/office/officeart/2005/8/layout/radial4"/>
    <dgm:cxn modelId="{7E1CBAF8-0687-4A69-B0AD-D02082DF3823}" type="presOf" srcId="{FBB225F3-76B3-4D08-8FCF-6AD49689DA3E}" destId="{6B2A3BA2-580E-48AC-B344-6E60E6D333F3}" srcOrd="0" destOrd="0" presId="urn:microsoft.com/office/officeart/2005/8/layout/radial4"/>
    <dgm:cxn modelId="{31F89CFA-746B-40E3-9039-B442162F1905}" srcId="{625FF0A4-805D-4C78-92A8-6E92EFE30815}" destId="{89FA3966-829A-4B13-BA38-2F6979F2F893}" srcOrd="7" destOrd="0" parTransId="{91140B5C-6342-46D1-81B1-1B22604EC784}" sibTransId="{F139C795-4E94-42FE-B4B5-CEFD627837B5}"/>
    <dgm:cxn modelId="{718B32FE-F2C3-400A-A88B-7BEAB6052EAF}" type="presOf" srcId="{839E68EE-CDF7-44AB-9C61-4798D318D471}" destId="{96370A48-4956-497B-AC5D-C0319C7A60CA}" srcOrd="0" destOrd="0" presId="urn:microsoft.com/office/officeart/2005/8/layout/radial4"/>
    <dgm:cxn modelId="{A02395FF-011F-4C9F-A1CB-32D49DCF5C92}" type="presOf" srcId="{39F6CA2D-DC8C-486F-A67C-7F6707AAE1F3}" destId="{8FA94E63-B094-4A31-9EC6-52A1A9D77272}" srcOrd="0" destOrd="0" presId="urn:microsoft.com/office/officeart/2005/8/layout/radial4"/>
    <dgm:cxn modelId="{0EBA86DA-B345-4D67-9775-47495D25B989}" type="presParOf" srcId="{0470FBCC-2BDA-43E5-AADD-3CE572B24A00}" destId="{ECF52195-C23A-475D-B64F-CC91AF988830}" srcOrd="0" destOrd="0" presId="urn:microsoft.com/office/officeart/2005/8/layout/radial4"/>
    <dgm:cxn modelId="{AA92EB73-07E9-4B8B-99AA-5B1621B6D2F8}" type="presParOf" srcId="{0470FBCC-2BDA-43E5-AADD-3CE572B24A00}" destId="{EB50BD00-11D3-47E6-8206-04397A8AEBA1}" srcOrd="1" destOrd="0" presId="urn:microsoft.com/office/officeart/2005/8/layout/radial4"/>
    <dgm:cxn modelId="{93420DB0-B471-4044-AF2F-8E093D68E520}" type="presParOf" srcId="{0470FBCC-2BDA-43E5-AADD-3CE572B24A00}" destId="{61A3BE98-AE4A-4632-900E-772F90D01570}" srcOrd="2" destOrd="0" presId="urn:microsoft.com/office/officeart/2005/8/layout/radial4"/>
    <dgm:cxn modelId="{7100F28D-F511-4CF3-8A15-A3D76FE2174E}" type="presParOf" srcId="{0470FBCC-2BDA-43E5-AADD-3CE572B24A00}" destId="{8E297F5A-A156-47B3-BCBF-6B350CDC5CD5}" srcOrd="3" destOrd="0" presId="urn:microsoft.com/office/officeart/2005/8/layout/radial4"/>
    <dgm:cxn modelId="{89DFB853-9129-4A23-BED2-F763542E4BC9}" type="presParOf" srcId="{0470FBCC-2BDA-43E5-AADD-3CE572B24A00}" destId="{181D94B3-1C0E-42D9-B9B9-85D6809C8FF7}" srcOrd="4" destOrd="0" presId="urn:microsoft.com/office/officeart/2005/8/layout/radial4"/>
    <dgm:cxn modelId="{699A0F96-3299-4593-A401-CAC520A73A0D}" type="presParOf" srcId="{0470FBCC-2BDA-43E5-AADD-3CE572B24A00}" destId="{17655B06-9ED0-4D72-BF83-12E786E8CA8E}" srcOrd="5" destOrd="0" presId="urn:microsoft.com/office/officeart/2005/8/layout/radial4"/>
    <dgm:cxn modelId="{B2E8A0E9-2751-495C-8AA8-7BD931491FDC}" type="presParOf" srcId="{0470FBCC-2BDA-43E5-AADD-3CE572B24A00}" destId="{8FA94E63-B094-4A31-9EC6-52A1A9D77272}" srcOrd="6" destOrd="0" presId="urn:microsoft.com/office/officeart/2005/8/layout/radial4"/>
    <dgm:cxn modelId="{81337347-1EDB-42B1-B2A0-FD1A9B9AF122}" type="presParOf" srcId="{0470FBCC-2BDA-43E5-AADD-3CE572B24A00}" destId="{D48A7A03-9BD9-4623-A2EE-9615417F4D53}" srcOrd="7" destOrd="0" presId="urn:microsoft.com/office/officeart/2005/8/layout/radial4"/>
    <dgm:cxn modelId="{F9E758A9-37E3-4418-BC7D-656DCD845590}" type="presParOf" srcId="{0470FBCC-2BDA-43E5-AADD-3CE572B24A00}" destId="{F6364803-8D8B-45F5-BE06-DF786FE105C9}" srcOrd="8" destOrd="0" presId="urn:microsoft.com/office/officeart/2005/8/layout/radial4"/>
    <dgm:cxn modelId="{26D9F63C-12C6-42B0-9D9C-890FFB8637F0}" type="presParOf" srcId="{0470FBCC-2BDA-43E5-AADD-3CE572B24A00}" destId="{D4869ACA-8D43-4C0A-ABE1-3C9C9F2DA159}" srcOrd="9" destOrd="0" presId="urn:microsoft.com/office/officeart/2005/8/layout/radial4"/>
    <dgm:cxn modelId="{329900B0-CDA4-4544-A562-255751DFB807}" type="presParOf" srcId="{0470FBCC-2BDA-43E5-AADD-3CE572B24A00}" destId="{971A46F9-ACBB-4E5A-B69F-E03848A29FB9}" srcOrd="10" destOrd="0" presId="urn:microsoft.com/office/officeart/2005/8/layout/radial4"/>
    <dgm:cxn modelId="{E6F2D5F7-12EE-4DD8-A8D8-F51458DF9FA6}" type="presParOf" srcId="{0470FBCC-2BDA-43E5-AADD-3CE572B24A00}" destId="{6B2A3BA2-580E-48AC-B344-6E60E6D333F3}" srcOrd="11" destOrd="0" presId="urn:microsoft.com/office/officeart/2005/8/layout/radial4"/>
    <dgm:cxn modelId="{B0435369-75AE-4336-84B8-983C58144144}" type="presParOf" srcId="{0470FBCC-2BDA-43E5-AADD-3CE572B24A00}" destId="{BDB30041-7C99-4E22-98B5-B54884516C22}" srcOrd="12" destOrd="0" presId="urn:microsoft.com/office/officeart/2005/8/layout/radial4"/>
    <dgm:cxn modelId="{0FA6486A-07B3-41BE-9818-C7F4B2D9A47A}" type="presParOf" srcId="{0470FBCC-2BDA-43E5-AADD-3CE572B24A00}" destId="{96370A48-4956-497B-AC5D-C0319C7A60CA}" srcOrd="13" destOrd="0" presId="urn:microsoft.com/office/officeart/2005/8/layout/radial4"/>
    <dgm:cxn modelId="{1BED9DE8-4C28-4869-A47B-3710ED951457}" type="presParOf" srcId="{0470FBCC-2BDA-43E5-AADD-3CE572B24A00}" destId="{B6119E88-9F7C-4540-A11D-AD2D2214D0AA}" srcOrd="14" destOrd="0" presId="urn:microsoft.com/office/officeart/2005/8/layout/radial4"/>
    <dgm:cxn modelId="{740468B7-103A-4DE6-8ABE-F27518E227DA}" type="presParOf" srcId="{0470FBCC-2BDA-43E5-AADD-3CE572B24A00}" destId="{A6D5420B-E6A0-42A8-951F-612B3F473754}" srcOrd="15" destOrd="0" presId="urn:microsoft.com/office/officeart/2005/8/layout/radial4"/>
    <dgm:cxn modelId="{05732572-EC5A-4561-96FB-00AF772F82DA}" type="presParOf" srcId="{0470FBCC-2BDA-43E5-AADD-3CE572B24A00}" destId="{BF4B15DF-BBDF-4A73-873D-EC4E4BBDC7DF}" srcOrd="16" destOrd="0" presId="urn:microsoft.com/office/officeart/2005/8/layout/radial4"/>
    <dgm:cxn modelId="{8C214896-8DA8-4892-A14D-F2F3FC9A544D}" type="presParOf" srcId="{0470FBCC-2BDA-43E5-AADD-3CE572B24A00}" destId="{DDAD5A16-3D3B-465D-BF62-6B6D4158C604}" srcOrd="17" destOrd="0" presId="urn:microsoft.com/office/officeart/2005/8/layout/radial4"/>
    <dgm:cxn modelId="{5D3B9B56-B7A4-43D4-BF0E-5CE447C3B593}" type="presParOf" srcId="{0470FBCC-2BDA-43E5-AADD-3CE572B24A00}" destId="{DBBE05D8-E0F2-4B40-B034-175E7F2F2B93}" srcOrd="18"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EE767E-8A32-4941-8FFB-1E1FA6249890}">
      <dsp:nvSpPr>
        <dsp:cNvPr id="0" name=""/>
        <dsp:cNvSpPr/>
      </dsp:nvSpPr>
      <dsp:spPr>
        <a:xfrm>
          <a:off x="0" y="491882"/>
          <a:ext cx="5797725" cy="2319090"/>
        </a:xfrm>
        <a:prstGeom prst="leftRightRibb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7F349B-D98F-4368-A725-28230A58D3A1}">
      <dsp:nvSpPr>
        <dsp:cNvPr id="0" name=""/>
        <dsp:cNvSpPr/>
      </dsp:nvSpPr>
      <dsp:spPr>
        <a:xfrm>
          <a:off x="695727" y="897722"/>
          <a:ext cx="1913249" cy="113635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03124" rIns="0" bIns="110490" numCol="1" spcCol="1270" anchor="ctr" anchorCtr="0">
          <a:noAutofit/>
        </a:bodyPr>
        <a:lstStyle/>
        <a:p>
          <a:pPr marL="0" lvl="0" indent="0" algn="ctr" defTabSz="1289050">
            <a:lnSpc>
              <a:spcPct val="90000"/>
            </a:lnSpc>
            <a:spcBef>
              <a:spcPct val="0"/>
            </a:spcBef>
            <a:spcAft>
              <a:spcPct val="35000"/>
            </a:spcAft>
            <a:buNone/>
          </a:pPr>
          <a:r>
            <a:rPr lang="da-DK" sz="2900" kern="1200" dirty="0"/>
            <a:t>Aftalt praksis</a:t>
          </a:r>
        </a:p>
      </dsp:txBody>
      <dsp:txXfrm>
        <a:off x="695727" y="897722"/>
        <a:ext cx="1913249" cy="1136354"/>
      </dsp:txXfrm>
    </dsp:sp>
    <dsp:sp modelId="{315A4422-ECEE-48A6-940E-C33A546A4D46}">
      <dsp:nvSpPr>
        <dsp:cNvPr id="0" name=""/>
        <dsp:cNvSpPr/>
      </dsp:nvSpPr>
      <dsp:spPr>
        <a:xfrm>
          <a:off x="2898862" y="1268777"/>
          <a:ext cx="2261112" cy="113635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03124" rIns="0" bIns="110490" numCol="1" spcCol="1270" anchor="ctr" anchorCtr="0">
          <a:noAutofit/>
        </a:bodyPr>
        <a:lstStyle/>
        <a:p>
          <a:pPr marL="0" lvl="0" indent="0" algn="ctr" defTabSz="1289050">
            <a:lnSpc>
              <a:spcPct val="90000"/>
            </a:lnSpc>
            <a:spcBef>
              <a:spcPct val="0"/>
            </a:spcBef>
            <a:spcAft>
              <a:spcPct val="35000"/>
            </a:spcAft>
            <a:buNone/>
          </a:pPr>
          <a:r>
            <a:rPr lang="da-DK" sz="2900" kern="1200" dirty="0"/>
            <a:t>Faktisk praksis</a:t>
          </a:r>
        </a:p>
      </dsp:txBody>
      <dsp:txXfrm>
        <a:off x="2898862" y="1268777"/>
        <a:ext cx="2261112" cy="113635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D2808E-25A5-4B2B-95F0-9E8574059EBB}">
      <dsp:nvSpPr>
        <dsp:cNvPr id="0" name=""/>
        <dsp:cNvSpPr/>
      </dsp:nvSpPr>
      <dsp:spPr>
        <a:xfrm>
          <a:off x="4681" y="27153"/>
          <a:ext cx="2046806" cy="1228084"/>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a-DK" sz="1500" kern="1200"/>
            <a:t>Behov og adfærd</a:t>
          </a:r>
        </a:p>
      </dsp:txBody>
      <dsp:txXfrm>
        <a:off x="40650" y="63122"/>
        <a:ext cx="1974868" cy="1156146"/>
      </dsp:txXfrm>
    </dsp:sp>
    <dsp:sp modelId="{D440CE9B-958F-4319-98AC-FA79B979413D}">
      <dsp:nvSpPr>
        <dsp:cNvPr id="0" name=""/>
        <dsp:cNvSpPr/>
      </dsp:nvSpPr>
      <dsp:spPr>
        <a:xfrm>
          <a:off x="2231607" y="412432"/>
          <a:ext cx="433923" cy="507608"/>
        </a:xfrm>
        <a:prstGeom prst="rightArrow">
          <a:avLst>
            <a:gd name="adj1" fmla="val 60000"/>
            <a:gd name="adj2" fmla="val 50000"/>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da-DK" sz="1200" kern="1200"/>
        </a:p>
      </dsp:txBody>
      <dsp:txXfrm>
        <a:off x="2231607" y="513954"/>
        <a:ext cx="303746" cy="304564"/>
      </dsp:txXfrm>
    </dsp:sp>
    <dsp:sp modelId="{7B8A7CA2-27E5-4846-A14D-4457F47B175E}">
      <dsp:nvSpPr>
        <dsp:cNvPr id="0" name=""/>
        <dsp:cNvSpPr/>
      </dsp:nvSpPr>
      <dsp:spPr>
        <a:xfrm>
          <a:off x="2870211" y="27153"/>
          <a:ext cx="2046806" cy="1228084"/>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a-DK" sz="1500" kern="1200"/>
            <a:t>Ordentlig udredning og behandling</a:t>
          </a:r>
        </a:p>
      </dsp:txBody>
      <dsp:txXfrm>
        <a:off x="2906180" y="63122"/>
        <a:ext cx="1974868" cy="1156146"/>
      </dsp:txXfrm>
    </dsp:sp>
    <dsp:sp modelId="{EC5155B8-1DB6-42ED-B3E7-BA171CC3CB6D}">
      <dsp:nvSpPr>
        <dsp:cNvPr id="0" name=""/>
        <dsp:cNvSpPr/>
      </dsp:nvSpPr>
      <dsp:spPr>
        <a:xfrm>
          <a:off x="5097137" y="387391"/>
          <a:ext cx="433923" cy="507608"/>
        </a:xfrm>
        <a:prstGeom prst="rightArrow">
          <a:avLst>
            <a:gd name="adj1" fmla="val 60000"/>
            <a:gd name="adj2" fmla="val 50000"/>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da-DK" sz="1200" kern="1200"/>
        </a:p>
      </dsp:txBody>
      <dsp:txXfrm>
        <a:off x="5097137" y="488913"/>
        <a:ext cx="303746" cy="304564"/>
      </dsp:txXfrm>
    </dsp:sp>
    <dsp:sp modelId="{A7AA9394-52E3-456A-9BC6-F2288709B878}">
      <dsp:nvSpPr>
        <dsp:cNvPr id="0" name=""/>
        <dsp:cNvSpPr/>
      </dsp:nvSpPr>
      <dsp:spPr>
        <a:xfrm>
          <a:off x="5735740" y="27153"/>
          <a:ext cx="2046806" cy="1228084"/>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a-DK" sz="1500" kern="1200" dirty="0"/>
            <a:t>Borgernes ressourcer</a:t>
          </a:r>
        </a:p>
      </dsp:txBody>
      <dsp:txXfrm>
        <a:off x="5771709" y="63122"/>
        <a:ext cx="1974868" cy="1156146"/>
      </dsp:txXfrm>
    </dsp:sp>
    <dsp:sp modelId="{F7D4BD0A-D79C-45BD-81E1-16A01E47F764}">
      <dsp:nvSpPr>
        <dsp:cNvPr id="0" name=""/>
        <dsp:cNvSpPr/>
      </dsp:nvSpPr>
      <dsp:spPr>
        <a:xfrm>
          <a:off x="7962666" y="387391"/>
          <a:ext cx="433923" cy="507608"/>
        </a:xfrm>
        <a:prstGeom prst="rightArrow">
          <a:avLst>
            <a:gd name="adj1" fmla="val 60000"/>
            <a:gd name="adj2" fmla="val 50000"/>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da-DK" sz="1200" kern="1200"/>
        </a:p>
      </dsp:txBody>
      <dsp:txXfrm>
        <a:off x="7962666" y="488913"/>
        <a:ext cx="303746" cy="304564"/>
      </dsp:txXfrm>
    </dsp:sp>
    <dsp:sp modelId="{1A182DBD-80AC-403B-BF80-E01A572396AC}">
      <dsp:nvSpPr>
        <dsp:cNvPr id="0" name=""/>
        <dsp:cNvSpPr/>
      </dsp:nvSpPr>
      <dsp:spPr>
        <a:xfrm>
          <a:off x="8601270" y="27153"/>
          <a:ext cx="2046806" cy="1228084"/>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a-DK" sz="1500" kern="1200"/>
            <a:t>Borgernes stemme og ønsker</a:t>
          </a:r>
        </a:p>
      </dsp:txBody>
      <dsp:txXfrm>
        <a:off x="8637239" y="63122"/>
        <a:ext cx="1974868" cy="1156146"/>
      </dsp:txXfrm>
    </dsp:sp>
    <dsp:sp modelId="{CCA92D3A-9820-4007-A238-998ADA9CC86E}">
      <dsp:nvSpPr>
        <dsp:cNvPr id="0" name=""/>
        <dsp:cNvSpPr/>
      </dsp:nvSpPr>
      <dsp:spPr>
        <a:xfrm rot="5400000">
          <a:off x="9407712" y="1398514"/>
          <a:ext cx="433923" cy="507608"/>
        </a:xfrm>
        <a:prstGeom prst="rightArrow">
          <a:avLst>
            <a:gd name="adj1" fmla="val 60000"/>
            <a:gd name="adj2" fmla="val 50000"/>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da-DK" sz="1200" kern="1200"/>
        </a:p>
      </dsp:txBody>
      <dsp:txXfrm rot="-5400000">
        <a:off x="9472392" y="1435357"/>
        <a:ext cx="304564" cy="303746"/>
      </dsp:txXfrm>
    </dsp:sp>
    <dsp:sp modelId="{3DF040FB-4CE4-4966-B796-BA3DD7727D0B}">
      <dsp:nvSpPr>
        <dsp:cNvPr id="0" name=""/>
        <dsp:cNvSpPr/>
      </dsp:nvSpPr>
      <dsp:spPr>
        <a:xfrm>
          <a:off x="8601270" y="2073960"/>
          <a:ext cx="2046806" cy="1228084"/>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a-DK" sz="1500" kern="1200" dirty="0"/>
            <a:t>Forventningsafstemning og realitetskorrigering -pårørendearbejdet</a:t>
          </a:r>
        </a:p>
      </dsp:txBody>
      <dsp:txXfrm>
        <a:off x="8637239" y="2109929"/>
        <a:ext cx="1974868" cy="1156146"/>
      </dsp:txXfrm>
    </dsp:sp>
    <dsp:sp modelId="{9546E667-9511-4BA5-B512-141C99355D53}">
      <dsp:nvSpPr>
        <dsp:cNvPr id="0" name=""/>
        <dsp:cNvSpPr/>
      </dsp:nvSpPr>
      <dsp:spPr>
        <a:xfrm rot="10800000">
          <a:off x="7987228" y="2434198"/>
          <a:ext cx="433923" cy="507608"/>
        </a:xfrm>
        <a:prstGeom prst="rightArrow">
          <a:avLst>
            <a:gd name="adj1" fmla="val 60000"/>
            <a:gd name="adj2" fmla="val 50000"/>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da-DK" sz="1200" kern="1200"/>
        </a:p>
      </dsp:txBody>
      <dsp:txXfrm rot="10800000">
        <a:off x="8117405" y="2535720"/>
        <a:ext cx="303746" cy="304564"/>
      </dsp:txXfrm>
    </dsp:sp>
    <dsp:sp modelId="{0D0EED98-D5D7-4A35-88D2-FACC220A3E2E}">
      <dsp:nvSpPr>
        <dsp:cNvPr id="0" name=""/>
        <dsp:cNvSpPr/>
      </dsp:nvSpPr>
      <dsp:spPr>
        <a:xfrm>
          <a:off x="5735740" y="2073960"/>
          <a:ext cx="2046806" cy="1228084"/>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a-DK" sz="1500" kern="1200" dirty="0"/>
            <a:t>Indsatsformål og Indsatsmålene – det lange lys</a:t>
          </a:r>
        </a:p>
      </dsp:txBody>
      <dsp:txXfrm>
        <a:off x="5771709" y="2109929"/>
        <a:ext cx="1974868" cy="1156146"/>
      </dsp:txXfrm>
    </dsp:sp>
    <dsp:sp modelId="{4B9BDA0E-A67A-4BA0-BF91-20571AE582F7}">
      <dsp:nvSpPr>
        <dsp:cNvPr id="0" name=""/>
        <dsp:cNvSpPr/>
      </dsp:nvSpPr>
      <dsp:spPr>
        <a:xfrm rot="10800000">
          <a:off x="5121698" y="2434198"/>
          <a:ext cx="433923" cy="507608"/>
        </a:xfrm>
        <a:prstGeom prst="rightArrow">
          <a:avLst>
            <a:gd name="adj1" fmla="val 60000"/>
            <a:gd name="adj2" fmla="val 50000"/>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da-DK" sz="1200" kern="1200"/>
        </a:p>
      </dsp:txBody>
      <dsp:txXfrm rot="10800000">
        <a:off x="5251875" y="2535720"/>
        <a:ext cx="303746" cy="304564"/>
      </dsp:txXfrm>
    </dsp:sp>
    <dsp:sp modelId="{ACD6934E-1B82-473C-B311-F8F37DDC81F5}">
      <dsp:nvSpPr>
        <dsp:cNvPr id="0" name=""/>
        <dsp:cNvSpPr/>
      </dsp:nvSpPr>
      <dsp:spPr>
        <a:xfrm>
          <a:off x="2870211" y="2073960"/>
          <a:ext cx="2046806" cy="1228084"/>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a-DK" sz="1500" kern="1200" dirty="0"/>
            <a:t>Målprioritering og       krav til tilbud</a:t>
          </a:r>
        </a:p>
      </dsp:txBody>
      <dsp:txXfrm>
        <a:off x="2906180" y="2109929"/>
        <a:ext cx="1974868" cy="1156146"/>
      </dsp:txXfrm>
    </dsp:sp>
    <dsp:sp modelId="{A4197B23-C5CF-4882-8D11-D1FB4F36EFDC}">
      <dsp:nvSpPr>
        <dsp:cNvPr id="0" name=""/>
        <dsp:cNvSpPr/>
      </dsp:nvSpPr>
      <dsp:spPr>
        <a:xfrm rot="10800000">
          <a:off x="2256169" y="2434198"/>
          <a:ext cx="433923" cy="507608"/>
        </a:xfrm>
        <a:prstGeom prst="rightArrow">
          <a:avLst>
            <a:gd name="adj1" fmla="val 60000"/>
            <a:gd name="adj2" fmla="val 50000"/>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da-DK" sz="1200" kern="1200"/>
        </a:p>
      </dsp:txBody>
      <dsp:txXfrm rot="10800000">
        <a:off x="2386346" y="2535720"/>
        <a:ext cx="303746" cy="304564"/>
      </dsp:txXfrm>
    </dsp:sp>
    <dsp:sp modelId="{0E8147F8-0000-46E7-92E5-4B247D17EEA4}">
      <dsp:nvSpPr>
        <dsp:cNvPr id="0" name=""/>
        <dsp:cNvSpPr/>
      </dsp:nvSpPr>
      <dsp:spPr>
        <a:xfrm>
          <a:off x="4681" y="2073960"/>
          <a:ext cx="2046806" cy="1228084"/>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a-DK" sz="1500" kern="1200" dirty="0"/>
            <a:t>Velfærdsteknologiske hjælpemidler</a:t>
          </a:r>
        </a:p>
      </dsp:txBody>
      <dsp:txXfrm>
        <a:off x="40650" y="2109929"/>
        <a:ext cx="1974868" cy="1156146"/>
      </dsp:txXfrm>
    </dsp:sp>
    <dsp:sp modelId="{62A648D1-31A7-4916-88B3-371089031C0E}">
      <dsp:nvSpPr>
        <dsp:cNvPr id="0" name=""/>
        <dsp:cNvSpPr/>
      </dsp:nvSpPr>
      <dsp:spPr>
        <a:xfrm rot="5400000">
          <a:off x="811123" y="3445321"/>
          <a:ext cx="433923" cy="507608"/>
        </a:xfrm>
        <a:prstGeom prst="rightArrow">
          <a:avLst>
            <a:gd name="adj1" fmla="val 60000"/>
            <a:gd name="adj2" fmla="val 50000"/>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da-DK" sz="1200" kern="1200"/>
        </a:p>
      </dsp:txBody>
      <dsp:txXfrm rot="-5400000">
        <a:off x="875803" y="3482164"/>
        <a:ext cx="304564" cy="303746"/>
      </dsp:txXfrm>
    </dsp:sp>
    <dsp:sp modelId="{96966076-ED9B-4EF6-881B-E88A89DF6EFC}">
      <dsp:nvSpPr>
        <dsp:cNvPr id="0" name=""/>
        <dsp:cNvSpPr/>
      </dsp:nvSpPr>
      <dsp:spPr>
        <a:xfrm>
          <a:off x="4681" y="4120767"/>
          <a:ext cx="2046806" cy="1228084"/>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a-DK" sz="1500" kern="1200" dirty="0"/>
            <a:t>Opfølgningskadence og indhold</a:t>
          </a:r>
        </a:p>
      </dsp:txBody>
      <dsp:txXfrm>
        <a:off x="40650" y="4156736"/>
        <a:ext cx="1974868" cy="1156146"/>
      </dsp:txXfrm>
    </dsp:sp>
    <dsp:sp modelId="{7B85068A-AAEB-4E22-8BBB-215CD0ED1E22}">
      <dsp:nvSpPr>
        <dsp:cNvPr id="0" name=""/>
        <dsp:cNvSpPr/>
      </dsp:nvSpPr>
      <dsp:spPr>
        <a:xfrm>
          <a:off x="2231607" y="4481005"/>
          <a:ext cx="433923" cy="507608"/>
        </a:xfrm>
        <a:prstGeom prst="rightArrow">
          <a:avLst>
            <a:gd name="adj1" fmla="val 60000"/>
            <a:gd name="adj2" fmla="val 50000"/>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da-DK" sz="1200" kern="1200"/>
        </a:p>
      </dsp:txBody>
      <dsp:txXfrm>
        <a:off x="2231607" y="4582527"/>
        <a:ext cx="303746" cy="304564"/>
      </dsp:txXfrm>
    </dsp:sp>
    <dsp:sp modelId="{4B3D05BA-2DE0-400F-8BF0-7E5CDB854B6B}">
      <dsp:nvSpPr>
        <dsp:cNvPr id="0" name=""/>
        <dsp:cNvSpPr/>
      </dsp:nvSpPr>
      <dsp:spPr>
        <a:xfrm>
          <a:off x="2870211" y="4120767"/>
          <a:ext cx="2046806" cy="1228084"/>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a-DK" sz="1500" kern="1200" dirty="0"/>
            <a:t>Faglighed, tilgang,  systematik og struktur på tilbuddene</a:t>
          </a:r>
        </a:p>
      </dsp:txBody>
      <dsp:txXfrm>
        <a:off x="2906180" y="4156736"/>
        <a:ext cx="1974868" cy="1156146"/>
      </dsp:txXfrm>
    </dsp:sp>
    <dsp:sp modelId="{2FE63FFB-AC0E-4B66-8FEF-B4A45320FD80}">
      <dsp:nvSpPr>
        <dsp:cNvPr id="0" name=""/>
        <dsp:cNvSpPr/>
      </dsp:nvSpPr>
      <dsp:spPr>
        <a:xfrm>
          <a:off x="5097137" y="4481005"/>
          <a:ext cx="433923" cy="507608"/>
        </a:xfrm>
        <a:prstGeom prst="rightArrow">
          <a:avLst>
            <a:gd name="adj1" fmla="val 60000"/>
            <a:gd name="adj2" fmla="val 50000"/>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da-DK" sz="1200" kern="1200"/>
        </a:p>
      </dsp:txBody>
      <dsp:txXfrm>
        <a:off x="5097137" y="4582527"/>
        <a:ext cx="303746" cy="304564"/>
      </dsp:txXfrm>
    </dsp:sp>
    <dsp:sp modelId="{EFAE073E-835F-4766-BE98-A8C5E30ED73E}">
      <dsp:nvSpPr>
        <dsp:cNvPr id="0" name=""/>
        <dsp:cNvSpPr/>
      </dsp:nvSpPr>
      <dsp:spPr>
        <a:xfrm>
          <a:off x="5735740" y="4120767"/>
          <a:ext cx="2046806" cy="1228084"/>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a-DK" sz="1500" kern="1200"/>
            <a:t>Vikarer</a:t>
          </a:r>
        </a:p>
      </dsp:txBody>
      <dsp:txXfrm>
        <a:off x="5771709" y="4156736"/>
        <a:ext cx="1974868" cy="1156146"/>
      </dsp:txXfrm>
    </dsp:sp>
    <dsp:sp modelId="{88C52303-2CE0-4CD2-9F8C-8D7113D0CCA1}">
      <dsp:nvSpPr>
        <dsp:cNvPr id="0" name=""/>
        <dsp:cNvSpPr/>
      </dsp:nvSpPr>
      <dsp:spPr>
        <a:xfrm>
          <a:off x="7962666" y="4481005"/>
          <a:ext cx="433923" cy="507608"/>
        </a:xfrm>
        <a:prstGeom prst="rightArrow">
          <a:avLst>
            <a:gd name="adj1" fmla="val 60000"/>
            <a:gd name="adj2" fmla="val 50000"/>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da-DK" sz="1200" kern="1200"/>
        </a:p>
      </dsp:txBody>
      <dsp:txXfrm>
        <a:off x="7962666" y="4582527"/>
        <a:ext cx="303746" cy="304564"/>
      </dsp:txXfrm>
    </dsp:sp>
    <dsp:sp modelId="{7BDC2E88-F7F7-445E-B74E-2DFAA89D3565}">
      <dsp:nvSpPr>
        <dsp:cNvPr id="0" name=""/>
        <dsp:cNvSpPr/>
      </dsp:nvSpPr>
      <dsp:spPr>
        <a:xfrm>
          <a:off x="8601270" y="4120767"/>
          <a:ext cx="2046806" cy="1228084"/>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a-DK" sz="1500" kern="1200"/>
            <a:t>Brugen af VISO /</a:t>
          </a:r>
        </a:p>
        <a:p>
          <a:pPr marL="0" lvl="0" indent="0" algn="ctr" defTabSz="666750">
            <a:lnSpc>
              <a:spcPct val="90000"/>
            </a:lnSpc>
            <a:spcBef>
              <a:spcPct val="0"/>
            </a:spcBef>
            <a:spcAft>
              <a:spcPct val="35000"/>
            </a:spcAft>
            <a:buNone/>
          </a:pPr>
          <a:r>
            <a:rPr lang="da-DK" sz="1500" kern="1200"/>
            <a:t> 2. opinion</a:t>
          </a:r>
        </a:p>
      </dsp:txBody>
      <dsp:txXfrm>
        <a:off x="8637239" y="4156736"/>
        <a:ext cx="1974868" cy="11561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C6D6B3-5FB9-46B3-8C49-192D8255FA60}">
      <dsp:nvSpPr>
        <dsp:cNvPr id="0" name=""/>
        <dsp:cNvSpPr/>
      </dsp:nvSpPr>
      <dsp:spPr>
        <a:xfrm>
          <a:off x="4114097" y="400907"/>
          <a:ext cx="5771424" cy="5771424"/>
        </a:xfrm>
        <a:prstGeom prst="pie">
          <a:avLst>
            <a:gd name="adj1" fmla="val 16200000"/>
            <a:gd name="adj2" fmla="val 1980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marL="0" lvl="0" indent="0" algn="ctr" defTabSz="889000" rtl="0">
            <a:lnSpc>
              <a:spcPct val="90000"/>
            </a:lnSpc>
            <a:spcBef>
              <a:spcPct val="0"/>
            </a:spcBef>
            <a:spcAft>
              <a:spcPct val="35000"/>
            </a:spcAft>
            <a:buNone/>
          </a:pPr>
          <a:r>
            <a:rPr lang="da-DK" sz="2000" kern="1200" dirty="0"/>
            <a:t>Myndighed</a:t>
          </a:r>
          <a:r>
            <a:rPr lang="da-DK" sz="2000" kern="1200" dirty="0">
              <a:latin typeface="Cormorant Garamond Office"/>
            </a:rPr>
            <a:t> – faglig praksis</a:t>
          </a:r>
          <a:endParaRPr lang="da-DK" sz="2000" kern="1200" dirty="0"/>
        </a:p>
      </dsp:txBody>
      <dsp:txXfrm>
        <a:off x="7061646" y="1019274"/>
        <a:ext cx="1683332" cy="1236733"/>
      </dsp:txXfrm>
    </dsp:sp>
    <dsp:sp modelId="{3CD0D1FD-CF0F-49F3-9F90-0231AA55F6C5}">
      <dsp:nvSpPr>
        <dsp:cNvPr id="0" name=""/>
        <dsp:cNvSpPr/>
      </dsp:nvSpPr>
      <dsp:spPr>
        <a:xfrm>
          <a:off x="3942329" y="698411"/>
          <a:ext cx="5771424" cy="5771424"/>
        </a:xfrm>
        <a:prstGeom prst="pie">
          <a:avLst>
            <a:gd name="adj1" fmla="val 19800000"/>
            <a:gd name="adj2" fmla="val 180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da-DK" sz="2000" kern="1200" dirty="0"/>
            <a:t>Historik, historiske hændelser og kultur</a:t>
          </a:r>
        </a:p>
      </dsp:txBody>
      <dsp:txXfrm>
        <a:off x="7893007" y="3000110"/>
        <a:ext cx="1745168" cy="1168026"/>
      </dsp:txXfrm>
    </dsp:sp>
    <dsp:sp modelId="{57BA23F5-3FCF-4C85-BEE0-19C7413D2837}">
      <dsp:nvSpPr>
        <dsp:cNvPr id="0" name=""/>
        <dsp:cNvSpPr/>
      </dsp:nvSpPr>
      <dsp:spPr>
        <a:xfrm>
          <a:off x="3942329" y="698411"/>
          <a:ext cx="5771424" cy="5771424"/>
        </a:xfrm>
        <a:prstGeom prst="pie">
          <a:avLst>
            <a:gd name="adj1" fmla="val 1800000"/>
            <a:gd name="adj2" fmla="val 540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da-DK" sz="2000" kern="1200" dirty="0"/>
            <a:t>Ledelse</a:t>
          </a:r>
        </a:p>
      </dsp:txBody>
      <dsp:txXfrm>
        <a:off x="6889878" y="4614735"/>
        <a:ext cx="1683332" cy="1236733"/>
      </dsp:txXfrm>
    </dsp:sp>
    <dsp:sp modelId="{D8A341B3-1E98-40D7-BD3A-E394A2E02C26}">
      <dsp:nvSpPr>
        <dsp:cNvPr id="0" name=""/>
        <dsp:cNvSpPr/>
      </dsp:nvSpPr>
      <dsp:spPr>
        <a:xfrm>
          <a:off x="3942329" y="719534"/>
          <a:ext cx="5771424" cy="5771424"/>
        </a:xfrm>
        <a:prstGeom prst="pie">
          <a:avLst>
            <a:gd name="adj1" fmla="val 5400000"/>
            <a:gd name="adj2" fmla="val 900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da-DK" sz="2000" kern="1200" dirty="0"/>
            <a:t>Tværgående samarbejder</a:t>
          </a:r>
        </a:p>
      </dsp:txBody>
      <dsp:txXfrm>
        <a:off x="5082872" y="4635858"/>
        <a:ext cx="1683332" cy="1236733"/>
      </dsp:txXfrm>
    </dsp:sp>
    <dsp:sp modelId="{2FBCCDAF-4654-4B41-9867-85377DE3EA51}">
      <dsp:nvSpPr>
        <dsp:cNvPr id="0" name=""/>
        <dsp:cNvSpPr/>
      </dsp:nvSpPr>
      <dsp:spPr>
        <a:xfrm>
          <a:off x="3942329" y="698411"/>
          <a:ext cx="5771424" cy="5771424"/>
        </a:xfrm>
        <a:prstGeom prst="pie">
          <a:avLst>
            <a:gd name="adj1" fmla="val 9000000"/>
            <a:gd name="adj2" fmla="val 1260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da-DK" sz="2000" kern="1200" dirty="0"/>
            <a:t>Tilbudsvifte</a:t>
          </a:r>
        </a:p>
      </dsp:txBody>
      <dsp:txXfrm>
        <a:off x="4031648" y="3000110"/>
        <a:ext cx="1745168" cy="1168026"/>
      </dsp:txXfrm>
    </dsp:sp>
    <dsp:sp modelId="{6BBB60A0-8000-4845-8409-ACCB9CEE64EC}">
      <dsp:nvSpPr>
        <dsp:cNvPr id="0" name=""/>
        <dsp:cNvSpPr/>
      </dsp:nvSpPr>
      <dsp:spPr>
        <a:xfrm>
          <a:off x="3942329" y="698411"/>
          <a:ext cx="5771424" cy="5771424"/>
        </a:xfrm>
        <a:prstGeom prst="pie">
          <a:avLst>
            <a:gd name="adj1" fmla="val 12600000"/>
            <a:gd name="adj2" fmla="val 1620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marL="0" lvl="0" indent="0" algn="ctr" defTabSz="889000" rtl="0">
            <a:lnSpc>
              <a:spcPct val="90000"/>
            </a:lnSpc>
            <a:spcBef>
              <a:spcPct val="0"/>
            </a:spcBef>
            <a:spcAft>
              <a:spcPct val="35000"/>
            </a:spcAft>
            <a:buNone/>
          </a:pPr>
          <a:r>
            <a:rPr lang="da-DK" sz="2000" kern="1200" dirty="0">
              <a:latin typeface="Cormorant Garamond Office"/>
            </a:rPr>
            <a:t>Faglige data</a:t>
          </a:r>
          <a:endParaRPr lang="da-DK" sz="2000" kern="1200" dirty="0"/>
        </a:p>
      </dsp:txBody>
      <dsp:txXfrm>
        <a:off x="5082872" y="1316778"/>
        <a:ext cx="1683332" cy="12367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EEB10E-FDE2-41DC-9DCD-4026DD55AB59}">
      <dsp:nvSpPr>
        <dsp:cNvPr id="0" name=""/>
        <dsp:cNvSpPr/>
      </dsp:nvSpPr>
      <dsp:spPr>
        <a:xfrm>
          <a:off x="0" y="56899"/>
          <a:ext cx="3224507" cy="1289802"/>
        </a:xfrm>
        <a:prstGeom prst="leftRightRibb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6891AB-D3C7-4C4F-845A-7B66654D5EBC}">
      <dsp:nvSpPr>
        <dsp:cNvPr id="0" name=""/>
        <dsp:cNvSpPr/>
      </dsp:nvSpPr>
      <dsp:spPr>
        <a:xfrm>
          <a:off x="386940" y="282614"/>
          <a:ext cx="1064087" cy="63200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6896" rIns="0" bIns="60960" numCol="1" spcCol="1270" anchor="ctr" anchorCtr="0">
          <a:noAutofit/>
        </a:bodyPr>
        <a:lstStyle/>
        <a:p>
          <a:pPr marL="0" lvl="0" indent="0" algn="ctr" defTabSz="711200">
            <a:lnSpc>
              <a:spcPct val="90000"/>
            </a:lnSpc>
            <a:spcBef>
              <a:spcPct val="0"/>
            </a:spcBef>
            <a:spcAft>
              <a:spcPct val="35000"/>
            </a:spcAft>
            <a:buNone/>
          </a:pPr>
          <a:r>
            <a:rPr lang="da-DK" sz="1600" kern="1200" dirty="0"/>
            <a:t>Aftalt praksis</a:t>
          </a:r>
        </a:p>
      </dsp:txBody>
      <dsp:txXfrm>
        <a:off x="386940" y="282614"/>
        <a:ext cx="1064087" cy="632003"/>
      </dsp:txXfrm>
    </dsp:sp>
    <dsp:sp modelId="{724DF458-05EC-499D-AFCC-9F45A2D31B0F}">
      <dsp:nvSpPr>
        <dsp:cNvPr id="0" name=""/>
        <dsp:cNvSpPr/>
      </dsp:nvSpPr>
      <dsp:spPr>
        <a:xfrm>
          <a:off x="1612253" y="488983"/>
          <a:ext cx="1257557" cy="63200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6896" rIns="0" bIns="60960" numCol="1" spcCol="1270" anchor="ctr" anchorCtr="0">
          <a:noAutofit/>
        </a:bodyPr>
        <a:lstStyle/>
        <a:p>
          <a:pPr marL="0" lvl="0" indent="0" algn="ctr" defTabSz="711200">
            <a:lnSpc>
              <a:spcPct val="90000"/>
            </a:lnSpc>
            <a:spcBef>
              <a:spcPct val="0"/>
            </a:spcBef>
            <a:spcAft>
              <a:spcPct val="35000"/>
            </a:spcAft>
            <a:buNone/>
          </a:pPr>
          <a:r>
            <a:rPr lang="da-DK" sz="1600" kern="1200" dirty="0"/>
            <a:t>Faktisk praksis</a:t>
          </a:r>
        </a:p>
      </dsp:txBody>
      <dsp:txXfrm>
        <a:off x="1612253" y="488983"/>
        <a:ext cx="1257557" cy="6320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F52195-C23A-475D-B64F-CC91AF988830}">
      <dsp:nvSpPr>
        <dsp:cNvPr id="0" name=""/>
        <dsp:cNvSpPr/>
      </dsp:nvSpPr>
      <dsp:spPr>
        <a:xfrm>
          <a:off x="4133681" y="3332268"/>
          <a:ext cx="2301914" cy="230191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da-DK" sz="2700" kern="1200" dirty="0"/>
            <a:t>Myndighed + PPR </a:t>
          </a:r>
        </a:p>
      </dsp:txBody>
      <dsp:txXfrm>
        <a:off x="4470789" y="3669376"/>
        <a:ext cx="1627698" cy="1627698"/>
      </dsp:txXfrm>
    </dsp:sp>
    <dsp:sp modelId="{EB50BD00-11D3-47E6-8206-04397A8AEBA1}">
      <dsp:nvSpPr>
        <dsp:cNvPr id="0" name=""/>
        <dsp:cNvSpPr/>
      </dsp:nvSpPr>
      <dsp:spPr>
        <a:xfrm rot="10800000">
          <a:off x="1446595" y="4155203"/>
          <a:ext cx="2539296" cy="65604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1A3BE98-AE4A-4632-900E-772F90D01570}">
      <dsp:nvSpPr>
        <dsp:cNvPr id="0" name=""/>
        <dsp:cNvSpPr/>
      </dsp:nvSpPr>
      <dsp:spPr>
        <a:xfrm>
          <a:off x="640925" y="3838689"/>
          <a:ext cx="1611339" cy="12890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da-DK" sz="1800" kern="1200" dirty="0"/>
            <a:t>De pårørende</a:t>
          </a:r>
        </a:p>
      </dsp:txBody>
      <dsp:txXfrm>
        <a:off x="678681" y="3876445"/>
        <a:ext cx="1535827" cy="1213559"/>
      </dsp:txXfrm>
    </dsp:sp>
    <dsp:sp modelId="{8E297F5A-A156-47B3-BCBF-6B350CDC5CD5}">
      <dsp:nvSpPr>
        <dsp:cNvPr id="0" name=""/>
        <dsp:cNvSpPr/>
      </dsp:nvSpPr>
      <dsp:spPr>
        <a:xfrm rot="12600000">
          <a:off x="1790695" y="2871005"/>
          <a:ext cx="2539296" cy="65604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81D94B3-1C0E-42D9-B9B9-85D6809C8FF7}">
      <dsp:nvSpPr>
        <dsp:cNvPr id="0" name=""/>
        <dsp:cNvSpPr/>
      </dsp:nvSpPr>
      <dsp:spPr>
        <a:xfrm>
          <a:off x="1155125" y="1919668"/>
          <a:ext cx="1611339" cy="12890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da-DK" sz="1800" kern="1200" dirty="0"/>
            <a:t>Skoler og tilbud med mere (specialiseret) viden</a:t>
          </a:r>
        </a:p>
      </dsp:txBody>
      <dsp:txXfrm>
        <a:off x="1192881" y="1957424"/>
        <a:ext cx="1535827" cy="1213559"/>
      </dsp:txXfrm>
    </dsp:sp>
    <dsp:sp modelId="{17655B06-9ED0-4D72-BF83-12E786E8CA8E}">
      <dsp:nvSpPr>
        <dsp:cNvPr id="0" name=""/>
        <dsp:cNvSpPr/>
      </dsp:nvSpPr>
      <dsp:spPr>
        <a:xfrm rot="14400000">
          <a:off x="2730793" y="1930907"/>
          <a:ext cx="2539296" cy="65604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FA94E63-B094-4A31-9EC6-52A1A9D77272}">
      <dsp:nvSpPr>
        <dsp:cNvPr id="0" name=""/>
        <dsp:cNvSpPr/>
      </dsp:nvSpPr>
      <dsp:spPr>
        <a:xfrm>
          <a:off x="2559947" y="514847"/>
          <a:ext cx="1611339" cy="12890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da-DK" sz="1800" kern="1200"/>
            <a:t>Behandlings-psykiatrien</a:t>
          </a:r>
        </a:p>
      </dsp:txBody>
      <dsp:txXfrm>
        <a:off x="2597703" y="552603"/>
        <a:ext cx="1535827" cy="1213559"/>
      </dsp:txXfrm>
    </dsp:sp>
    <dsp:sp modelId="{D48A7A03-9BD9-4623-A2EE-9615417F4D53}">
      <dsp:nvSpPr>
        <dsp:cNvPr id="0" name=""/>
        <dsp:cNvSpPr/>
      </dsp:nvSpPr>
      <dsp:spPr>
        <a:xfrm rot="16200000">
          <a:off x="4014990" y="1586808"/>
          <a:ext cx="2539296" cy="65604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6364803-8D8B-45F5-BE06-DF786FE105C9}">
      <dsp:nvSpPr>
        <dsp:cNvPr id="0" name=""/>
        <dsp:cNvSpPr/>
      </dsp:nvSpPr>
      <dsp:spPr>
        <a:xfrm>
          <a:off x="4478968" y="646"/>
          <a:ext cx="1611339" cy="12890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da-DK" sz="1800" kern="1200"/>
            <a:t>At være sidste indsats …</a:t>
          </a:r>
        </a:p>
      </dsp:txBody>
      <dsp:txXfrm>
        <a:off x="4516724" y="38402"/>
        <a:ext cx="1535827" cy="1213559"/>
      </dsp:txXfrm>
    </dsp:sp>
    <dsp:sp modelId="{D4869ACA-8D43-4C0A-ABE1-3C9C9F2DA159}">
      <dsp:nvSpPr>
        <dsp:cNvPr id="0" name=""/>
        <dsp:cNvSpPr/>
      </dsp:nvSpPr>
      <dsp:spPr>
        <a:xfrm rot="18000000">
          <a:off x="5299187" y="1930907"/>
          <a:ext cx="2539296" cy="65604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71A46F9-ACBB-4E5A-B69F-E03848A29FB9}">
      <dsp:nvSpPr>
        <dsp:cNvPr id="0" name=""/>
        <dsp:cNvSpPr/>
      </dsp:nvSpPr>
      <dsp:spPr>
        <a:xfrm>
          <a:off x="6397989" y="514847"/>
          <a:ext cx="1611339" cy="12890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da-DK" sz="1800" kern="1200" dirty="0"/>
            <a:t>Overbekymring for dem vi har ansvar for</a:t>
          </a:r>
        </a:p>
      </dsp:txBody>
      <dsp:txXfrm>
        <a:off x="6435745" y="552603"/>
        <a:ext cx="1535827" cy="1213559"/>
      </dsp:txXfrm>
    </dsp:sp>
    <dsp:sp modelId="{6B2A3BA2-580E-48AC-B344-6E60E6D333F3}">
      <dsp:nvSpPr>
        <dsp:cNvPr id="0" name=""/>
        <dsp:cNvSpPr/>
      </dsp:nvSpPr>
      <dsp:spPr>
        <a:xfrm rot="19800000">
          <a:off x="6239285" y="2871005"/>
          <a:ext cx="2539296" cy="65604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DB30041-7C99-4E22-98B5-B54884516C22}">
      <dsp:nvSpPr>
        <dsp:cNvPr id="0" name=""/>
        <dsp:cNvSpPr/>
      </dsp:nvSpPr>
      <dsp:spPr>
        <a:xfrm>
          <a:off x="7802811" y="1919668"/>
          <a:ext cx="1611339" cy="12890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da-DK" sz="1800" kern="1200" dirty="0"/>
            <a:t>Manglende rettidig omhu</a:t>
          </a:r>
        </a:p>
      </dsp:txBody>
      <dsp:txXfrm>
        <a:off x="7840567" y="1957424"/>
        <a:ext cx="1535827" cy="1213559"/>
      </dsp:txXfrm>
    </dsp:sp>
    <dsp:sp modelId="{96370A48-4956-497B-AC5D-C0319C7A60CA}">
      <dsp:nvSpPr>
        <dsp:cNvPr id="0" name=""/>
        <dsp:cNvSpPr/>
      </dsp:nvSpPr>
      <dsp:spPr>
        <a:xfrm>
          <a:off x="6583385" y="4155203"/>
          <a:ext cx="2539296" cy="65604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6119E88-9F7C-4540-A11D-AD2D2214D0AA}">
      <dsp:nvSpPr>
        <dsp:cNvPr id="0" name=""/>
        <dsp:cNvSpPr/>
      </dsp:nvSpPr>
      <dsp:spPr>
        <a:xfrm>
          <a:off x="8317011" y="3838689"/>
          <a:ext cx="1611339" cy="12890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da-DK" sz="1800" kern="1200" dirty="0"/>
            <a:t>Bolig-problematikker</a:t>
          </a:r>
        </a:p>
      </dsp:txBody>
      <dsp:txXfrm>
        <a:off x="8354767" y="3876445"/>
        <a:ext cx="1535827" cy="121355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D2808E-25A5-4B2B-95F0-9E8574059EBB}">
      <dsp:nvSpPr>
        <dsp:cNvPr id="0" name=""/>
        <dsp:cNvSpPr/>
      </dsp:nvSpPr>
      <dsp:spPr>
        <a:xfrm>
          <a:off x="4681" y="27153"/>
          <a:ext cx="2046806" cy="1228084"/>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a-DK" sz="1500" kern="1200"/>
            <a:t>Behov og adfærd</a:t>
          </a:r>
        </a:p>
      </dsp:txBody>
      <dsp:txXfrm>
        <a:off x="40650" y="63122"/>
        <a:ext cx="1974868" cy="1156146"/>
      </dsp:txXfrm>
    </dsp:sp>
    <dsp:sp modelId="{D440CE9B-958F-4319-98AC-FA79B979413D}">
      <dsp:nvSpPr>
        <dsp:cNvPr id="0" name=""/>
        <dsp:cNvSpPr/>
      </dsp:nvSpPr>
      <dsp:spPr>
        <a:xfrm>
          <a:off x="2231607" y="412432"/>
          <a:ext cx="433923" cy="507608"/>
        </a:xfrm>
        <a:prstGeom prst="rightArrow">
          <a:avLst>
            <a:gd name="adj1" fmla="val 60000"/>
            <a:gd name="adj2" fmla="val 50000"/>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da-DK" sz="1200" kern="1200"/>
        </a:p>
      </dsp:txBody>
      <dsp:txXfrm>
        <a:off x="2231607" y="513954"/>
        <a:ext cx="303746" cy="304564"/>
      </dsp:txXfrm>
    </dsp:sp>
    <dsp:sp modelId="{7B8A7CA2-27E5-4846-A14D-4457F47B175E}">
      <dsp:nvSpPr>
        <dsp:cNvPr id="0" name=""/>
        <dsp:cNvSpPr/>
      </dsp:nvSpPr>
      <dsp:spPr>
        <a:xfrm>
          <a:off x="2870211" y="27153"/>
          <a:ext cx="2046806" cy="1228084"/>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a-DK" sz="1500" kern="1200"/>
            <a:t>Ordentlig udredning og behandling</a:t>
          </a:r>
        </a:p>
      </dsp:txBody>
      <dsp:txXfrm>
        <a:off x="2906180" y="63122"/>
        <a:ext cx="1974868" cy="1156146"/>
      </dsp:txXfrm>
    </dsp:sp>
    <dsp:sp modelId="{EC5155B8-1DB6-42ED-B3E7-BA171CC3CB6D}">
      <dsp:nvSpPr>
        <dsp:cNvPr id="0" name=""/>
        <dsp:cNvSpPr/>
      </dsp:nvSpPr>
      <dsp:spPr>
        <a:xfrm>
          <a:off x="5097137" y="387391"/>
          <a:ext cx="433923" cy="507608"/>
        </a:xfrm>
        <a:prstGeom prst="rightArrow">
          <a:avLst>
            <a:gd name="adj1" fmla="val 60000"/>
            <a:gd name="adj2" fmla="val 50000"/>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da-DK" sz="1200" kern="1200"/>
        </a:p>
      </dsp:txBody>
      <dsp:txXfrm>
        <a:off x="5097137" y="488913"/>
        <a:ext cx="303746" cy="304564"/>
      </dsp:txXfrm>
    </dsp:sp>
    <dsp:sp modelId="{A7AA9394-52E3-456A-9BC6-F2288709B878}">
      <dsp:nvSpPr>
        <dsp:cNvPr id="0" name=""/>
        <dsp:cNvSpPr/>
      </dsp:nvSpPr>
      <dsp:spPr>
        <a:xfrm>
          <a:off x="5735740" y="27153"/>
          <a:ext cx="2046806" cy="1228084"/>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a-DK" sz="1500" kern="1200" dirty="0"/>
            <a:t>Borgernes ressourcer</a:t>
          </a:r>
        </a:p>
      </dsp:txBody>
      <dsp:txXfrm>
        <a:off x="5771709" y="63122"/>
        <a:ext cx="1974868" cy="1156146"/>
      </dsp:txXfrm>
    </dsp:sp>
    <dsp:sp modelId="{F7D4BD0A-D79C-45BD-81E1-16A01E47F764}">
      <dsp:nvSpPr>
        <dsp:cNvPr id="0" name=""/>
        <dsp:cNvSpPr/>
      </dsp:nvSpPr>
      <dsp:spPr>
        <a:xfrm>
          <a:off x="7962666" y="387391"/>
          <a:ext cx="433923" cy="507608"/>
        </a:xfrm>
        <a:prstGeom prst="rightArrow">
          <a:avLst>
            <a:gd name="adj1" fmla="val 60000"/>
            <a:gd name="adj2" fmla="val 50000"/>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da-DK" sz="1200" kern="1200"/>
        </a:p>
      </dsp:txBody>
      <dsp:txXfrm>
        <a:off x="7962666" y="488913"/>
        <a:ext cx="303746" cy="304564"/>
      </dsp:txXfrm>
    </dsp:sp>
    <dsp:sp modelId="{1A182DBD-80AC-403B-BF80-E01A572396AC}">
      <dsp:nvSpPr>
        <dsp:cNvPr id="0" name=""/>
        <dsp:cNvSpPr/>
      </dsp:nvSpPr>
      <dsp:spPr>
        <a:xfrm>
          <a:off x="8601270" y="27153"/>
          <a:ext cx="2046806" cy="1228084"/>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a-DK" sz="1500" kern="1200"/>
            <a:t>Borgernes stemme og ønsker</a:t>
          </a:r>
        </a:p>
      </dsp:txBody>
      <dsp:txXfrm>
        <a:off x="8637239" y="63122"/>
        <a:ext cx="1974868" cy="1156146"/>
      </dsp:txXfrm>
    </dsp:sp>
    <dsp:sp modelId="{CCA92D3A-9820-4007-A238-998ADA9CC86E}">
      <dsp:nvSpPr>
        <dsp:cNvPr id="0" name=""/>
        <dsp:cNvSpPr/>
      </dsp:nvSpPr>
      <dsp:spPr>
        <a:xfrm rot="5400000">
          <a:off x="9407712" y="1398514"/>
          <a:ext cx="433923" cy="507608"/>
        </a:xfrm>
        <a:prstGeom prst="rightArrow">
          <a:avLst>
            <a:gd name="adj1" fmla="val 60000"/>
            <a:gd name="adj2" fmla="val 50000"/>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da-DK" sz="1200" kern="1200"/>
        </a:p>
      </dsp:txBody>
      <dsp:txXfrm rot="-5400000">
        <a:off x="9472392" y="1435357"/>
        <a:ext cx="304564" cy="303746"/>
      </dsp:txXfrm>
    </dsp:sp>
    <dsp:sp modelId="{3DF040FB-4CE4-4966-B796-BA3DD7727D0B}">
      <dsp:nvSpPr>
        <dsp:cNvPr id="0" name=""/>
        <dsp:cNvSpPr/>
      </dsp:nvSpPr>
      <dsp:spPr>
        <a:xfrm>
          <a:off x="8601270" y="2073960"/>
          <a:ext cx="2046806" cy="1228084"/>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a-DK" sz="1500" kern="1200" dirty="0"/>
            <a:t>Forventningsafstemning og realitetskorrigering -pårørendearbejdet</a:t>
          </a:r>
        </a:p>
      </dsp:txBody>
      <dsp:txXfrm>
        <a:off x="8637239" y="2109929"/>
        <a:ext cx="1974868" cy="1156146"/>
      </dsp:txXfrm>
    </dsp:sp>
    <dsp:sp modelId="{9546E667-9511-4BA5-B512-141C99355D53}">
      <dsp:nvSpPr>
        <dsp:cNvPr id="0" name=""/>
        <dsp:cNvSpPr/>
      </dsp:nvSpPr>
      <dsp:spPr>
        <a:xfrm rot="10800000">
          <a:off x="7987228" y="2434198"/>
          <a:ext cx="433923" cy="507608"/>
        </a:xfrm>
        <a:prstGeom prst="rightArrow">
          <a:avLst>
            <a:gd name="adj1" fmla="val 60000"/>
            <a:gd name="adj2" fmla="val 50000"/>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da-DK" sz="1200" kern="1200"/>
        </a:p>
      </dsp:txBody>
      <dsp:txXfrm rot="10800000">
        <a:off x="8117405" y="2535720"/>
        <a:ext cx="303746" cy="304564"/>
      </dsp:txXfrm>
    </dsp:sp>
    <dsp:sp modelId="{0D0EED98-D5D7-4A35-88D2-FACC220A3E2E}">
      <dsp:nvSpPr>
        <dsp:cNvPr id="0" name=""/>
        <dsp:cNvSpPr/>
      </dsp:nvSpPr>
      <dsp:spPr>
        <a:xfrm>
          <a:off x="5735740" y="2073960"/>
          <a:ext cx="2046806" cy="1228084"/>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a-DK" sz="1500" kern="1200" dirty="0"/>
            <a:t>Indsatsformål og Indsatsmålene – det lange lys</a:t>
          </a:r>
        </a:p>
      </dsp:txBody>
      <dsp:txXfrm>
        <a:off x="5771709" y="2109929"/>
        <a:ext cx="1974868" cy="1156146"/>
      </dsp:txXfrm>
    </dsp:sp>
    <dsp:sp modelId="{4B9BDA0E-A67A-4BA0-BF91-20571AE582F7}">
      <dsp:nvSpPr>
        <dsp:cNvPr id="0" name=""/>
        <dsp:cNvSpPr/>
      </dsp:nvSpPr>
      <dsp:spPr>
        <a:xfrm rot="10800000">
          <a:off x="5121698" y="2434198"/>
          <a:ext cx="433923" cy="507608"/>
        </a:xfrm>
        <a:prstGeom prst="rightArrow">
          <a:avLst>
            <a:gd name="adj1" fmla="val 60000"/>
            <a:gd name="adj2" fmla="val 50000"/>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da-DK" sz="1200" kern="1200"/>
        </a:p>
      </dsp:txBody>
      <dsp:txXfrm rot="10800000">
        <a:off x="5251875" y="2535720"/>
        <a:ext cx="303746" cy="304564"/>
      </dsp:txXfrm>
    </dsp:sp>
    <dsp:sp modelId="{ACD6934E-1B82-473C-B311-F8F37DDC81F5}">
      <dsp:nvSpPr>
        <dsp:cNvPr id="0" name=""/>
        <dsp:cNvSpPr/>
      </dsp:nvSpPr>
      <dsp:spPr>
        <a:xfrm>
          <a:off x="2870211" y="2073960"/>
          <a:ext cx="2046806" cy="1228084"/>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a-DK" sz="1500" kern="1200" dirty="0"/>
            <a:t>Målprioritering og       krav til tilbud</a:t>
          </a:r>
        </a:p>
      </dsp:txBody>
      <dsp:txXfrm>
        <a:off x="2906180" y="2109929"/>
        <a:ext cx="1974868" cy="1156146"/>
      </dsp:txXfrm>
    </dsp:sp>
    <dsp:sp modelId="{A4197B23-C5CF-4882-8D11-D1FB4F36EFDC}">
      <dsp:nvSpPr>
        <dsp:cNvPr id="0" name=""/>
        <dsp:cNvSpPr/>
      </dsp:nvSpPr>
      <dsp:spPr>
        <a:xfrm rot="10800000">
          <a:off x="2256169" y="2434198"/>
          <a:ext cx="433923" cy="507608"/>
        </a:xfrm>
        <a:prstGeom prst="rightArrow">
          <a:avLst>
            <a:gd name="adj1" fmla="val 60000"/>
            <a:gd name="adj2" fmla="val 50000"/>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da-DK" sz="1200" kern="1200"/>
        </a:p>
      </dsp:txBody>
      <dsp:txXfrm rot="10800000">
        <a:off x="2386346" y="2535720"/>
        <a:ext cx="303746" cy="304564"/>
      </dsp:txXfrm>
    </dsp:sp>
    <dsp:sp modelId="{0E8147F8-0000-46E7-92E5-4B247D17EEA4}">
      <dsp:nvSpPr>
        <dsp:cNvPr id="0" name=""/>
        <dsp:cNvSpPr/>
      </dsp:nvSpPr>
      <dsp:spPr>
        <a:xfrm>
          <a:off x="4681" y="2073960"/>
          <a:ext cx="2046806" cy="1228084"/>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a-DK" sz="1500" kern="1200" dirty="0"/>
            <a:t>Velfærdsteknologiske hjælpemidler</a:t>
          </a:r>
        </a:p>
      </dsp:txBody>
      <dsp:txXfrm>
        <a:off x="40650" y="2109929"/>
        <a:ext cx="1974868" cy="1156146"/>
      </dsp:txXfrm>
    </dsp:sp>
    <dsp:sp modelId="{62A648D1-31A7-4916-88B3-371089031C0E}">
      <dsp:nvSpPr>
        <dsp:cNvPr id="0" name=""/>
        <dsp:cNvSpPr/>
      </dsp:nvSpPr>
      <dsp:spPr>
        <a:xfrm rot="5400000">
          <a:off x="811123" y="3445321"/>
          <a:ext cx="433923" cy="507608"/>
        </a:xfrm>
        <a:prstGeom prst="rightArrow">
          <a:avLst>
            <a:gd name="adj1" fmla="val 60000"/>
            <a:gd name="adj2" fmla="val 50000"/>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da-DK" sz="1200" kern="1200"/>
        </a:p>
      </dsp:txBody>
      <dsp:txXfrm rot="-5400000">
        <a:off x="875803" y="3482164"/>
        <a:ext cx="304564" cy="303746"/>
      </dsp:txXfrm>
    </dsp:sp>
    <dsp:sp modelId="{96966076-ED9B-4EF6-881B-E88A89DF6EFC}">
      <dsp:nvSpPr>
        <dsp:cNvPr id="0" name=""/>
        <dsp:cNvSpPr/>
      </dsp:nvSpPr>
      <dsp:spPr>
        <a:xfrm>
          <a:off x="4681" y="4120767"/>
          <a:ext cx="2046806" cy="1228084"/>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a-DK" sz="1500" kern="1200" dirty="0"/>
            <a:t>Opfølgningskadence og indhold</a:t>
          </a:r>
        </a:p>
      </dsp:txBody>
      <dsp:txXfrm>
        <a:off x="40650" y="4156736"/>
        <a:ext cx="1974868" cy="1156146"/>
      </dsp:txXfrm>
    </dsp:sp>
    <dsp:sp modelId="{7B85068A-AAEB-4E22-8BBB-215CD0ED1E22}">
      <dsp:nvSpPr>
        <dsp:cNvPr id="0" name=""/>
        <dsp:cNvSpPr/>
      </dsp:nvSpPr>
      <dsp:spPr>
        <a:xfrm>
          <a:off x="2231607" y="4481005"/>
          <a:ext cx="433923" cy="507608"/>
        </a:xfrm>
        <a:prstGeom prst="rightArrow">
          <a:avLst>
            <a:gd name="adj1" fmla="val 60000"/>
            <a:gd name="adj2" fmla="val 50000"/>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da-DK" sz="1200" kern="1200"/>
        </a:p>
      </dsp:txBody>
      <dsp:txXfrm>
        <a:off x="2231607" y="4582527"/>
        <a:ext cx="303746" cy="304564"/>
      </dsp:txXfrm>
    </dsp:sp>
    <dsp:sp modelId="{4B3D05BA-2DE0-400F-8BF0-7E5CDB854B6B}">
      <dsp:nvSpPr>
        <dsp:cNvPr id="0" name=""/>
        <dsp:cNvSpPr/>
      </dsp:nvSpPr>
      <dsp:spPr>
        <a:xfrm>
          <a:off x="2870211" y="4120767"/>
          <a:ext cx="2046806" cy="1228084"/>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a-DK" sz="1500" kern="1200" dirty="0"/>
            <a:t>Faglighed, tilgang,  systematik og struktur på tilbuddene</a:t>
          </a:r>
        </a:p>
      </dsp:txBody>
      <dsp:txXfrm>
        <a:off x="2906180" y="4156736"/>
        <a:ext cx="1974868" cy="1156146"/>
      </dsp:txXfrm>
    </dsp:sp>
    <dsp:sp modelId="{2FE63FFB-AC0E-4B66-8FEF-B4A45320FD80}">
      <dsp:nvSpPr>
        <dsp:cNvPr id="0" name=""/>
        <dsp:cNvSpPr/>
      </dsp:nvSpPr>
      <dsp:spPr>
        <a:xfrm>
          <a:off x="5097137" y="4481005"/>
          <a:ext cx="433923" cy="507608"/>
        </a:xfrm>
        <a:prstGeom prst="rightArrow">
          <a:avLst>
            <a:gd name="adj1" fmla="val 60000"/>
            <a:gd name="adj2" fmla="val 50000"/>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da-DK" sz="1200" kern="1200"/>
        </a:p>
      </dsp:txBody>
      <dsp:txXfrm>
        <a:off x="5097137" y="4582527"/>
        <a:ext cx="303746" cy="304564"/>
      </dsp:txXfrm>
    </dsp:sp>
    <dsp:sp modelId="{EFAE073E-835F-4766-BE98-A8C5E30ED73E}">
      <dsp:nvSpPr>
        <dsp:cNvPr id="0" name=""/>
        <dsp:cNvSpPr/>
      </dsp:nvSpPr>
      <dsp:spPr>
        <a:xfrm>
          <a:off x="5735740" y="4120767"/>
          <a:ext cx="2046806" cy="1228084"/>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a-DK" sz="1500" kern="1200"/>
            <a:t>Vikarer</a:t>
          </a:r>
        </a:p>
      </dsp:txBody>
      <dsp:txXfrm>
        <a:off x="5771709" y="4156736"/>
        <a:ext cx="1974868" cy="1156146"/>
      </dsp:txXfrm>
    </dsp:sp>
    <dsp:sp modelId="{88C52303-2CE0-4CD2-9F8C-8D7113D0CCA1}">
      <dsp:nvSpPr>
        <dsp:cNvPr id="0" name=""/>
        <dsp:cNvSpPr/>
      </dsp:nvSpPr>
      <dsp:spPr>
        <a:xfrm>
          <a:off x="7962666" y="4481005"/>
          <a:ext cx="433923" cy="507608"/>
        </a:xfrm>
        <a:prstGeom prst="rightArrow">
          <a:avLst>
            <a:gd name="adj1" fmla="val 60000"/>
            <a:gd name="adj2" fmla="val 50000"/>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da-DK" sz="1200" kern="1200"/>
        </a:p>
      </dsp:txBody>
      <dsp:txXfrm>
        <a:off x="7962666" y="4582527"/>
        <a:ext cx="303746" cy="304564"/>
      </dsp:txXfrm>
    </dsp:sp>
    <dsp:sp modelId="{7BDC2E88-F7F7-445E-B74E-2DFAA89D3565}">
      <dsp:nvSpPr>
        <dsp:cNvPr id="0" name=""/>
        <dsp:cNvSpPr/>
      </dsp:nvSpPr>
      <dsp:spPr>
        <a:xfrm>
          <a:off x="8601270" y="4120767"/>
          <a:ext cx="2046806" cy="1228084"/>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a-DK" sz="1500" kern="1200"/>
            <a:t>Brugen af VISO /</a:t>
          </a:r>
        </a:p>
        <a:p>
          <a:pPr marL="0" lvl="0" indent="0" algn="ctr" defTabSz="666750">
            <a:lnSpc>
              <a:spcPct val="90000"/>
            </a:lnSpc>
            <a:spcBef>
              <a:spcPct val="0"/>
            </a:spcBef>
            <a:spcAft>
              <a:spcPct val="35000"/>
            </a:spcAft>
            <a:buNone/>
          </a:pPr>
          <a:r>
            <a:rPr lang="da-DK" sz="1500" kern="1200"/>
            <a:t> 2. opinion</a:t>
          </a:r>
        </a:p>
      </dsp:txBody>
      <dsp:txXfrm>
        <a:off x="8637239" y="4156736"/>
        <a:ext cx="1974868" cy="115614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84CE34-E546-4103-B7F3-C602C3C0F3BF}">
      <dsp:nvSpPr>
        <dsp:cNvPr id="0" name=""/>
        <dsp:cNvSpPr/>
      </dsp:nvSpPr>
      <dsp:spPr>
        <a:xfrm>
          <a:off x="653529" y="1224098"/>
          <a:ext cx="3921177" cy="2108674"/>
        </a:xfrm>
        <a:prstGeom prst="round2DiagRect">
          <a:avLst>
            <a:gd name="adj1" fmla="val 0"/>
            <a:gd name="adj2"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320831-83E1-422D-B3E3-0E2B391B1167}">
      <dsp:nvSpPr>
        <dsp:cNvPr id="0" name=""/>
        <dsp:cNvSpPr/>
      </dsp:nvSpPr>
      <dsp:spPr>
        <a:xfrm>
          <a:off x="2614117" y="1447745"/>
          <a:ext cx="522" cy="166138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156799A-9131-4457-84F9-E8F78309B8AE}">
      <dsp:nvSpPr>
        <dsp:cNvPr id="0" name=""/>
        <dsp:cNvSpPr/>
      </dsp:nvSpPr>
      <dsp:spPr>
        <a:xfrm>
          <a:off x="784235" y="1383846"/>
          <a:ext cx="1699176" cy="178917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da-DK" sz="1700" kern="1200" dirty="0">
              <a:solidFill>
                <a:schemeClr val="bg2"/>
              </a:solidFill>
            </a:rPr>
            <a:t>Socialt, ensomhed, pårørendes utryghed, umodenhed</a:t>
          </a:r>
        </a:p>
      </dsp:txBody>
      <dsp:txXfrm>
        <a:off x="784235" y="1383846"/>
        <a:ext cx="1699176" cy="1789178"/>
      </dsp:txXfrm>
    </dsp:sp>
    <dsp:sp modelId="{E9BB2B7C-BD07-45A0-AEF7-ACF766429F19}">
      <dsp:nvSpPr>
        <dsp:cNvPr id="0" name=""/>
        <dsp:cNvSpPr/>
      </dsp:nvSpPr>
      <dsp:spPr>
        <a:xfrm>
          <a:off x="2744823" y="1383846"/>
          <a:ext cx="1699176" cy="178917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da-DK" sz="1700" kern="1200" dirty="0">
              <a:solidFill>
                <a:schemeClr val="bg2"/>
              </a:solidFill>
            </a:rPr>
            <a:t>Klubber,  væresteder, tryghedstelefon, alarmer, tilbud hos / til forældrene</a:t>
          </a:r>
        </a:p>
      </dsp:txBody>
      <dsp:txXfrm>
        <a:off x="2744823" y="1383846"/>
        <a:ext cx="1699176" cy="1789178"/>
      </dsp:txXfrm>
    </dsp:sp>
    <dsp:sp modelId="{7287F4C5-89E0-4A2B-A202-8EEC3B4D54B1}">
      <dsp:nvSpPr>
        <dsp:cNvPr id="0" name=""/>
        <dsp:cNvSpPr/>
      </dsp:nvSpPr>
      <dsp:spPr>
        <a:xfrm rot="16200000">
          <a:off x="-823421" y="1504376"/>
          <a:ext cx="2300372" cy="653529"/>
        </a:xfrm>
        <a:prstGeom prst="rightArrow">
          <a:avLst>
            <a:gd name="adj1" fmla="val 49830"/>
            <a:gd name="adj2" fmla="val 6066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r" defTabSz="622300">
            <a:lnSpc>
              <a:spcPct val="90000"/>
            </a:lnSpc>
            <a:spcBef>
              <a:spcPct val="0"/>
            </a:spcBef>
            <a:spcAft>
              <a:spcPct val="35000"/>
            </a:spcAft>
            <a:buNone/>
          </a:pPr>
          <a:r>
            <a:rPr lang="da-DK" sz="1400" kern="1200" dirty="0"/>
            <a:t>Udfordring / behov</a:t>
          </a:r>
        </a:p>
      </dsp:txBody>
      <dsp:txXfrm>
        <a:off x="-724651" y="1767085"/>
        <a:ext cx="2102831" cy="325653"/>
      </dsp:txXfrm>
    </dsp:sp>
    <dsp:sp modelId="{DCFA994A-2E22-4721-819B-B30C40AED9B6}">
      <dsp:nvSpPr>
        <dsp:cNvPr id="0" name=""/>
        <dsp:cNvSpPr/>
      </dsp:nvSpPr>
      <dsp:spPr>
        <a:xfrm rot="5400000">
          <a:off x="3751284" y="2398965"/>
          <a:ext cx="2300372" cy="653529"/>
        </a:xfrm>
        <a:prstGeom prst="rightArrow">
          <a:avLst>
            <a:gd name="adj1" fmla="val 49830"/>
            <a:gd name="adj2" fmla="val 6066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r" defTabSz="622300">
            <a:lnSpc>
              <a:spcPct val="90000"/>
            </a:lnSpc>
            <a:spcBef>
              <a:spcPct val="0"/>
            </a:spcBef>
            <a:spcAft>
              <a:spcPct val="35000"/>
            </a:spcAft>
            <a:buNone/>
          </a:pPr>
          <a:r>
            <a:rPr lang="da-DK" sz="1400" kern="1200" dirty="0"/>
            <a:t>Andre tilbud / løsninger</a:t>
          </a:r>
        </a:p>
      </dsp:txBody>
      <dsp:txXfrm>
        <a:off x="3850055" y="2464133"/>
        <a:ext cx="2102831" cy="32565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FDF0AB-E463-4EA7-B769-6A2A5B76419C}">
      <dsp:nvSpPr>
        <dsp:cNvPr id="0" name=""/>
        <dsp:cNvSpPr/>
      </dsp:nvSpPr>
      <dsp:spPr>
        <a:xfrm>
          <a:off x="3078905" y="2942"/>
          <a:ext cx="1970189" cy="109454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a-DK" sz="2000" kern="1200" dirty="0"/>
            <a:t>Det der driver udgifterne</a:t>
          </a:r>
        </a:p>
      </dsp:txBody>
      <dsp:txXfrm>
        <a:off x="3110963" y="35000"/>
        <a:ext cx="1906073" cy="1030433"/>
      </dsp:txXfrm>
    </dsp:sp>
    <dsp:sp modelId="{AE083CA5-5F4D-4246-8A0A-66717DA4806E}">
      <dsp:nvSpPr>
        <dsp:cNvPr id="0" name=""/>
        <dsp:cNvSpPr/>
      </dsp:nvSpPr>
      <dsp:spPr>
        <a:xfrm rot="5400000">
          <a:off x="3858771" y="1124855"/>
          <a:ext cx="410456" cy="49254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da-DK" sz="1600" kern="1200"/>
        </a:p>
      </dsp:txBody>
      <dsp:txXfrm rot="-5400000">
        <a:off x="3916235" y="1165901"/>
        <a:ext cx="295529" cy="287319"/>
      </dsp:txXfrm>
    </dsp:sp>
    <dsp:sp modelId="{97C70F12-CFAC-4DBF-B193-848053C85283}">
      <dsp:nvSpPr>
        <dsp:cNvPr id="0" name=""/>
        <dsp:cNvSpPr/>
      </dsp:nvSpPr>
      <dsp:spPr>
        <a:xfrm>
          <a:off x="3078905" y="1644766"/>
          <a:ext cx="1970189" cy="109454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a-DK" sz="2000" kern="1200" dirty="0"/>
            <a:t>Det der viser ”ulven”</a:t>
          </a:r>
        </a:p>
      </dsp:txBody>
      <dsp:txXfrm>
        <a:off x="3110963" y="1676824"/>
        <a:ext cx="1906073" cy="1030433"/>
      </dsp:txXfrm>
    </dsp:sp>
    <dsp:sp modelId="{EBC184A8-3D85-4C31-84FB-048B4A500689}">
      <dsp:nvSpPr>
        <dsp:cNvPr id="0" name=""/>
        <dsp:cNvSpPr/>
      </dsp:nvSpPr>
      <dsp:spPr>
        <a:xfrm rot="5400000">
          <a:off x="3858771" y="2766679"/>
          <a:ext cx="410456" cy="49254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da-DK" sz="1600" kern="1200"/>
        </a:p>
      </dsp:txBody>
      <dsp:txXfrm rot="-5400000">
        <a:off x="3916235" y="2807725"/>
        <a:ext cx="295529" cy="287319"/>
      </dsp:txXfrm>
    </dsp:sp>
    <dsp:sp modelId="{EABFBA11-2280-48CD-A51D-217B5664775F}">
      <dsp:nvSpPr>
        <dsp:cNvPr id="0" name=""/>
        <dsp:cNvSpPr/>
      </dsp:nvSpPr>
      <dsp:spPr>
        <a:xfrm>
          <a:off x="3078905" y="3286590"/>
          <a:ext cx="1970189" cy="109454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a-DK" sz="2000" kern="1200" dirty="0"/>
            <a:t>Medarbejder-mekanismer i spil</a:t>
          </a:r>
        </a:p>
      </dsp:txBody>
      <dsp:txXfrm>
        <a:off x="3110963" y="3318648"/>
        <a:ext cx="1906073" cy="1030433"/>
      </dsp:txXfrm>
    </dsp:sp>
    <dsp:sp modelId="{781942EA-5AE7-44AB-99C9-E2E117895D11}">
      <dsp:nvSpPr>
        <dsp:cNvPr id="0" name=""/>
        <dsp:cNvSpPr/>
      </dsp:nvSpPr>
      <dsp:spPr>
        <a:xfrm rot="5400000">
          <a:off x="3858771" y="4408504"/>
          <a:ext cx="410456" cy="49254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da-DK" sz="1600" kern="1200"/>
        </a:p>
      </dsp:txBody>
      <dsp:txXfrm rot="-5400000">
        <a:off x="3916235" y="4449550"/>
        <a:ext cx="295529" cy="287319"/>
      </dsp:txXfrm>
    </dsp:sp>
    <dsp:sp modelId="{39F6D6E2-A119-447D-97B2-EC5C829286B2}">
      <dsp:nvSpPr>
        <dsp:cNvPr id="0" name=""/>
        <dsp:cNvSpPr/>
      </dsp:nvSpPr>
      <dsp:spPr>
        <a:xfrm>
          <a:off x="3078905" y="4928415"/>
          <a:ext cx="1970189" cy="109454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a-DK" sz="2000" kern="1200" dirty="0"/>
            <a:t>Der hvor der kan handles</a:t>
          </a:r>
        </a:p>
      </dsp:txBody>
      <dsp:txXfrm>
        <a:off x="3110963" y="4960473"/>
        <a:ext cx="1906073" cy="103043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1344BE-7FAE-4D85-BD43-299CA2FE9CEF}">
      <dsp:nvSpPr>
        <dsp:cNvPr id="0" name=""/>
        <dsp:cNvSpPr/>
      </dsp:nvSpPr>
      <dsp:spPr>
        <a:xfrm>
          <a:off x="834537" y="1878"/>
          <a:ext cx="2598181" cy="1558909"/>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endParaRPr lang="da-DK" sz="3400" kern="1200" dirty="0"/>
        </a:p>
        <a:p>
          <a:pPr marL="0" lvl="0" indent="0" algn="ctr" defTabSz="1511300">
            <a:lnSpc>
              <a:spcPct val="90000"/>
            </a:lnSpc>
            <a:spcBef>
              <a:spcPct val="0"/>
            </a:spcBef>
            <a:spcAft>
              <a:spcPct val="35000"/>
            </a:spcAft>
            <a:buNone/>
          </a:pPr>
          <a:endParaRPr lang="da-DK" sz="3400" kern="1200" dirty="0"/>
        </a:p>
      </dsp:txBody>
      <dsp:txXfrm>
        <a:off x="834537" y="1878"/>
        <a:ext cx="2598181" cy="1558909"/>
      </dsp:txXfrm>
    </dsp:sp>
    <dsp:sp modelId="{157915C5-D14C-43C0-827D-B36ACCBD5E2E}">
      <dsp:nvSpPr>
        <dsp:cNvPr id="0" name=""/>
        <dsp:cNvSpPr/>
      </dsp:nvSpPr>
      <dsp:spPr>
        <a:xfrm>
          <a:off x="3692538" y="1878"/>
          <a:ext cx="2598181" cy="1558909"/>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endParaRPr lang="da-DK" sz="3400" kern="1200" dirty="0"/>
        </a:p>
      </dsp:txBody>
      <dsp:txXfrm>
        <a:off x="3692538" y="1878"/>
        <a:ext cx="2598181" cy="1558909"/>
      </dsp:txXfrm>
    </dsp:sp>
    <dsp:sp modelId="{F55AC190-BD03-4579-809E-521AA6B7C366}">
      <dsp:nvSpPr>
        <dsp:cNvPr id="0" name=""/>
        <dsp:cNvSpPr/>
      </dsp:nvSpPr>
      <dsp:spPr>
        <a:xfrm>
          <a:off x="6550538" y="1878"/>
          <a:ext cx="2598181" cy="1558909"/>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endParaRPr lang="da-DK" sz="3400" kern="1200" dirty="0"/>
        </a:p>
      </dsp:txBody>
      <dsp:txXfrm>
        <a:off x="6550538" y="1878"/>
        <a:ext cx="2598181" cy="1558909"/>
      </dsp:txXfrm>
    </dsp:sp>
    <dsp:sp modelId="{ADA7BDC5-458A-427C-A673-3E78A1DA7190}">
      <dsp:nvSpPr>
        <dsp:cNvPr id="0" name=""/>
        <dsp:cNvSpPr/>
      </dsp:nvSpPr>
      <dsp:spPr>
        <a:xfrm>
          <a:off x="834537" y="1820605"/>
          <a:ext cx="2598181" cy="1558909"/>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endParaRPr lang="da-DK" sz="3400" kern="1200" dirty="0"/>
        </a:p>
      </dsp:txBody>
      <dsp:txXfrm>
        <a:off x="834537" y="1820605"/>
        <a:ext cx="2598181" cy="1558909"/>
      </dsp:txXfrm>
    </dsp:sp>
    <dsp:sp modelId="{F27DD10C-DE0B-4294-AD1E-796A48D45AB5}">
      <dsp:nvSpPr>
        <dsp:cNvPr id="0" name=""/>
        <dsp:cNvSpPr/>
      </dsp:nvSpPr>
      <dsp:spPr>
        <a:xfrm>
          <a:off x="3692538" y="1820605"/>
          <a:ext cx="2598181" cy="1558909"/>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endParaRPr lang="da-DK" sz="3400" kern="1200" dirty="0"/>
        </a:p>
      </dsp:txBody>
      <dsp:txXfrm>
        <a:off x="3692538" y="1820605"/>
        <a:ext cx="2598181" cy="1558909"/>
      </dsp:txXfrm>
    </dsp:sp>
    <dsp:sp modelId="{87B0B72C-AD7C-4380-A67E-49497D3188C3}">
      <dsp:nvSpPr>
        <dsp:cNvPr id="0" name=""/>
        <dsp:cNvSpPr/>
      </dsp:nvSpPr>
      <dsp:spPr>
        <a:xfrm>
          <a:off x="6550538" y="1820605"/>
          <a:ext cx="2598181" cy="1558909"/>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endParaRPr lang="da-DK" sz="3400" kern="1200" dirty="0"/>
        </a:p>
      </dsp:txBody>
      <dsp:txXfrm>
        <a:off x="6550538" y="1820605"/>
        <a:ext cx="2598181" cy="1558909"/>
      </dsp:txXfrm>
    </dsp:sp>
    <dsp:sp modelId="{6C2BC804-69C2-4B65-8739-9EC2CD677D16}">
      <dsp:nvSpPr>
        <dsp:cNvPr id="0" name=""/>
        <dsp:cNvSpPr/>
      </dsp:nvSpPr>
      <dsp:spPr>
        <a:xfrm>
          <a:off x="834537" y="3639332"/>
          <a:ext cx="2598181" cy="1558909"/>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endParaRPr lang="da-DK" sz="3400" kern="1200" dirty="0"/>
        </a:p>
      </dsp:txBody>
      <dsp:txXfrm>
        <a:off x="834537" y="3639332"/>
        <a:ext cx="2598181" cy="1558909"/>
      </dsp:txXfrm>
    </dsp:sp>
    <dsp:sp modelId="{1B6C0035-EE1F-4C10-8BBC-5288DA147C8A}">
      <dsp:nvSpPr>
        <dsp:cNvPr id="0" name=""/>
        <dsp:cNvSpPr/>
      </dsp:nvSpPr>
      <dsp:spPr>
        <a:xfrm>
          <a:off x="3692538" y="3639332"/>
          <a:ext cx="2598181" cy="1558909"/>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endParaRPr lang="da-DK" sz="3400" kern="1200" dirty="0"/>
        </a:p>
      </dsp:txBody>
      <dsp:txXfrm>
        <a:off x="3692538" y="3639332"/>
        <a:ext cx="2598181" cy="1558909"/>
      </dsp:txXfrm>
    </dsp:sp>
    <dsp:sp modelId="{DE57C628-9EF5-4220-A60A-C9A6CB7316FD}">
      <dsp:nvSpPr>
        <dsp:cNvPr id="0" name=""/>
        <dsp:cNvSpPr/>
      </dsp:nvSpPr>
      <dsp:spPr>
        <a:xfrm>
          <a:off x="6550538" y="3639332"/>
          <a:ext cx="2598181" cy="1558909"/>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endParaRPr lang="da-DK" sz="3400" kern="1200" dirty="0"/>
        </a:p>
      </dsp:txBody>
      <dsp:txXfrm>
        <a:off x="6550538" y="3639332"/>
        <a:ext cx="2598181" cy="155890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F52195-C23A-475D-B64F-CC91AF988830}">
      <dsp:nvSpPr>
        <dsp:cNvPr id="0" name=""/>
        <dsp:cNvSpPr/>
      </dsp:nvSpPr>
      <dsp:spPr>
        <a:xfrm>
          <a:off x="5017687" y="3830416"/>
          <a:ext cx="1804411" cy="180441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da-DK" sz="2100" kern="1200" dirty="0"/>
            <a:t>Myndighed + PPR </a:t>
          </a:r>
        </a:p>
      </dsp:txBody>
      <dsp:txXfrm>
        <a:off x="5281937" y="4094666"/>
        <a:ext cx="1275911" cy="1275911"/>
      </dsp:txXfrm>
    </dsp:sp>
    <dsp:sp modelId="{EB50BD00-11D3-47E6-8206-04397A8AEBA1}">
      <dsp:nvSpPr>
        <dsp:cNvPr id="0" name=""/>
        <dsp:cNvSpPr/>
      </dsp:nvSpPr>
      <dsp:spPr>
        <a:xfrm rot="10800000">
          <a:off x="1692508" y="4475493"/>
          <a:ext cx="3142294" cy="51425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1A3BE98-AE4A-4632-900E-772F90D01570}">
      <dsp:nvSpPr>
        <dsp:cNvPr id="0" name=""/>
        <dsp:cNvSpPr/>
      </dsp:nvSpPr>
      <dsp:spPr>
        <a:xfrm>
          <a:off x="1060964" y="4227387"/>
          <a:ext cx="1263087" cy="10104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da-DK" sz="1400" kern="1200" dirty="0"/>
            <a:t>De pårørende</a:t>
          </a:r>
        </a:p>
      </dsp:txBody>
      <dsp:txXfrm>
        <a:off x="1090560" y="4256983"/>
        <a:ext cx="1203895" cy="951278"/>
      </dsp:txXfrm>
    </dsp:sp>
    <dsp:sp modelId="{8E297F5A-A156-47B3-BCBF-6B350CDC5CD5}">
      <dsp:nvSpPr>
        <dsp:cNvPr id="0" name=""/>
        <dsp:cNvSpPr/>
      </dsp:nvSpPr>
      <dsp:spPr>
        <a:xfrm rot="12150000">
          <a:off x="1894702" y="3458995"/>
          <a:ext cx="3142294" cy="51425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81D94B3-1C0E-42D9-B9B9-85D6809C8FF7}">
      <dsp:nvSpPr>
        <dsp:cNvPr id="0" name=""/>
        <dsp:cNvSpPr/>
      </dsp:nvSpPr>
      <dsp:spPr>
        <a:xfrm>
          <a:off x="1382754" y="2609636"/>
          <a:ext cx="1263087" cy="10104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da-DK" sz="1400" kern="1200"/>
            <a:t>Tilbud med mere specialiseret viden</a:t>
          </a:r>
        </a:p>
      </dsp:txBody>
      <dsp:txXfrm>
        <a:off x="1412350" y="2639232"/>
        <a:ext cx="1203895" cy="951278"/>
      </dsp:txXfrm>
    </dsp:sp>
    <dsp:sp modelId="{17655B06-9ED0-4D72-BF83-12E786E8CA8E}">
      <dsp:nvSpPr>
        <dsp:cNvPr id="0" name=""/>
        <dsp:cNvSpPr/>
      </dsp:nvSpPr>
      <dsp:spPr>
        <a:xfrm rot="13500000">
          <a:off x="2470502" y="2597249"/>
          <a:ext cx="3142294" cy="51425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FA94E63-B094-4A31-9EC6-52A1A9D77272}">
      <dsp:nvSpPr>
        <dsp:cNvPr id="0" name=""/>
        <dsp:cNvSpPr/>
      </dsp:nvSpPr>
      <dsp:spPr>
        <a:xfrm>
          <a:off x="2299136" y="1238174"/>
          <a:ext cx="1263087" cy="10104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da-DK" sz="1400" kern="1200"/>
            <a:t>Behandlings-psykiatrien</a:t>
          </a:r>
        </a:p>
      </dsp:txBody>
      <dsp:txXfrm>
        <a:off x="2328732" y="1267770"/>
        <a:ext cx="1203895" cy="951278"/>
      </dsp:txXfrm>
    </dsp:sp>
    <dsp:sp modelId="{D48A7A03-9BD9-4623-A2EE-9615417F4D53}">
      <dsp:nvSpPr>
        <dsp:cNvPr id="0" name=""/>
        <dsp:cNvSpPr/>
      </dsp:nvSpPr>
      <dsp:spPr>
        <a:xfrm rot="14850000">
          <a:off x="3332247" y="2021449"/>
          <a:ext cx="3142294" cy="51425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6364803-8D8B-45F5-BE06-DF786FE105C9}">
      <dsp:nvSpPr>
        <dsp:cNvPr id="0" name=""/>
        <dsp:cNvSpPr/>
      </dsp:nvSpPr>
      <dsp:spPr>
        <a:xfrm>
          <a:off x="3670599" y="321792"/>
          <a:ext cx="1263087" cy="10104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da-DK" sz="1400" kern="1200"/>
            <a:t>At være sidste indsats …</a:t>
          </a:r>
        </a:p>
      </dsp:txBody>
      <dsp:txXfrm>
        <a:off x="3700195" y="351388"/>
        <a:ext cx="1203895" cy="951278"/>
      </dsp:txXfrm>
    </dsp:sp>
    <dsp:sp modelId="{D4869ACA-8D43-4C0A-ABE1-3C9C9F2DA159}">
      <dsp:nvSpPr>
        <dsp:cNvPr id="0" name=""/>
        <dsp:cNvSpPr/>
      </dsp:nvSpPr>
      <dsp:spPr>
        <a:xfrm rot="16200000">
          <a:off x="4348746" y="1819255"/>
          <a:ext cx="3142294" cy="51425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71A46F9-ACBB-4E5A-B69F-E03848A29FB9}">
      <dsp:nvSpPr>
        <dsp:cNvPr id="0" name=""/>
        <dsp:cNvSpPr/>
      </dsp:nvSpPr>
      <dsp:spPr>
        <a:xfrm>
          <a:off x="5288349" y="1"/>
          <a:ext cx="1263087" cy="10104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da-DK" sz="1400" kern="1200" dirty="0"/>
            <a:t>Overbekymring for dem vi har ansvar for</a:t>
          </a:r>
        </a:p>
      </dsp:txBody>
      <dsp:txXfrm>
        <a:off x="5317945" y="29597"/>
        <a:ext cx="1203895" cy="951278"/>
      </dsp:txXfrm>
    </dsp:sp>
    <dsp:sp modelId="{6B2A3BA2-580E-48AC-B344-6E60E6D333F3}">
      <dsp:nvSpPr>
        <dsp:cNvPr id="0" name=""/>
        <dsp:cNvSpPr/>
      </dsp:nvSpPr>
      <dsp:spPr>
        <a:xfrm rot="17550000">
          <a:off x="5365244" y="2021449"/>
          <a:ext cx="3142294" cy="51425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DB30041-7C99-4E22-98B5-B54884516C22}">
      <dsp:nvSpPr>
        <dsp:cNvPr id="0" name=""/>
        <dsp:cNvSpPr/>
      </dsp:nvSpPr>
      <dsp:spPr>
        <a:xfrm>
          <a:off x="6906099" y="321792"/>
          <a:ext cx="1263087" cy="10104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da-DK" sz="1400" kern="1200" dirty="0"/>
            <a:t>Manglende rettidig omhu</a:t>
          </a:r>
        </a:p>
      </dsp:txBody>
      <dsp:txXfrm>
        <a:off x="6935695" y="351388"/>
        <a:ext cx="1203895" cy="951278"/>
      </dsp:txXfrm>
    </dsp:sp>
    <dsp:sp modelId="{96370A48-4956-497B-AC5D-C0319C7A60CA}">
      <dsp:nvSpPr>
        <dsp:cNvPr id="0" name=""/>
        <dsp:cNvSpPr/>
      </dsp:nvSpPr>
      <dsp:spPr>
        <a:xfrm rot="18900000">
          <a:off x="6226989" y="2597249"/>
          <a:ext cx="3142294" cy="51425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6119E88-9F7C-4540-A11D-AD2D2214D0AA}">
      <dsp:nvSpPr>
        <dsp:cNvPr id="0" name=""/>
        <dsp:cNvSpPr/>
      </dsp:nvSpPr>
      <dsp:spPr>
        <a:xfrm>
          <a:off x="8277562" y="1238174"/>
          <a:ext cx="1263087" cy="10104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da-DK" sz="1400" kern="1200" dirty="0"/>
            <a:t>Bolig-problematikker</a:t>
          </a:r>
        </a:p>
      </dsp:txBody>
      <dsp:txXfrm>
        <a:off x="8307158" y="1267770"/>
        <a:ext cx="1203895" cy="951278"/>
      </dsp:txXfrm>
    </dsp:sp>
    <dsp:sp modelId="{A6D5420B-E6A0-42A8-951F-612B3F473754}">
      <dsp:nvSpPr>
        <dsp:cNvPr id="0" name=""/>
        <dsp:cNvSpPr/>
      </dsp:nvSpPr>
      <dsp:spPr>
        <a:xfrm rot="20250000">
          <a:off x="6802789" y="3458995"/>
          <a:ext cx="3142294" cy="51425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F4B15DF-BBDF-4A73-873D-EC4E4BBDC7DF}">
      <dsp:nvSpPr>
        <dsp:cNvPr id="0" name=""/>
        <dsp:cNvSpPr/>
      </dsp:nvSpPr>
      <dsp:spPr>
        <a:xfrm>
          <a:off x="9193944" y="2609636"/>
          <a:ext cx="1263087" cy="10104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da-DK" sz="1400" kern="1200" dirty="0"/>
            <a:t>Tværgående samarbejder</a:t>
          </a:r>
        </a:p>
      </dsp:txBody>
      <dsp:txXfrm>
        <a:off x="9223540" y="2639232"/>
        <a:ext cx="1203895" cy="951278"/>
      </dsp:txXfrm>
    </dsp:sp>
    <dsp:sp modelId="{DDAD5A16-3D3B-465D-BF62-6B6D4158C604}">
      <dsp:nvSpPr>
        <dsp:cNvPr id="0" name=""/>
        <dsp:cNvSpPr/>
      </dsp:nvSpPr>
      <dsp:spPr>
        <a:xfrm>
          <a:off x="7004984" y="4475493"/>
          <a:ext cx="3142294" cy="51425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BBE05D8-E0F2-4B40-B034-175E7F2F2B93}">
      <dsp:nvSpPr>
        <dsp:cNvPr id="0" name=""/>
        <dsp:cNvSpPr/>
      </dsp:nvSpPr>
      <dsp:spPr>
        <a:xfrm>
          <a:off x="9515734" y="4227387"/>
          <a:ext cx="1263087" cy="10104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da-DK" sz="1400" kern="1200" dirty="0"/>
            <a:t>Begrænset tilbudsvifte</a:t>
          </a:r>
        </a:p>
      </dsp:txBody>
      <dsp:txXfrm>
        <a:off x="9545330" y="4256983"/>
        <a:ext cx="1203895" cy="951278"/>
      </dsp:txXfrm>
    </dsp:sp>
  </dsp:spTree>
</dsp:drawing>
</file>

<file path=ppt/diagrams/layout1.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10.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3.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layout7.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a:extLst>
              <a:ext uri="{FF2B5EF4-FFF2-40B4-BE49-F238E27FC236}">
                <a16:creationId xmlns:a16="http://schemas.microsoft.com/office/drawing/2014/main" id="{B2A8920E-A315-F942-B0AE-8E103BE8BD3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dirty="0">
              <a:latin typeface="Spartan Office" pitchFamily="2" charset="0"/>
            </a:endParaRPr>
          </a:p>
        </p:txBody>
      </p:sp>
      <p:sp>
        <p:nvSpPr>
          <p:cNvPr id="3" name="Pladsholder til dato 2">
            <a:extLst>
              <a:ext uri="{FF2B5EF4-FFF2-40B4-BE49-F238E27FC236}">
                <a16:creationId xmlns:a16="http://schemas.microsoft.com/office/drawing/2014/main" id="{C9D2E86B-2FF5-4B47-A92F-850C1D28B28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AC1C0E1-4AB4-E646-89A5-13A4B81B0976}" type="datetimeFigureOut">
              <a:rPr lang="da-DK" smtClean="0">
                <a:latin typeface="Spartan Office" pitchFamily="2" charset="0"/>
              </a:rPr>
              <a:t>02-10-2024</a:t>
            </a:fld>
            <a:endParaRPr lang="da-DK">
              <a:latin typeface="Spartan Office" pitchFamily="2" charset="0"/>
            </a:endParaRPr>
          </a:p>
        </p:txBody>
      </p:sp>
      <p:sp>
        <p:nvSpPr>
          <p:cNvPr id="4" name="Pladsholder til sidefod 3">
            <a:extLst>
              <a:ext uri="{FF2B5EF4-FFF2-40B4-BE49-F238E27FC236}">
                <a16:creationId xmlns:a16="http://schemas.microsoft.com/office/drawing/2014/main" id="{BF65E414-5C19-4948-B5A2-DC08933139F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dirty="0">
              <a:latin typeface="Spartan Office" pitchFamily="2" charset="0"/>
            </a:endParaRPr>
          </a:p>
        </p:txBody>
      </p:sp>
      <p:sp>
        <p:nvSpPr>
          <p:cNvPr id="5" name="Pladsholder til slidenummer 4">
            <a:extLst>
              <a:ext uri="{FF2B5EF4-FFF2-40B4-BE49-F238E27FC236}">
                <a16:creationId xmlns:a16="http://schemas.microsoft.com/office/drawing/2014/main" id="{C0635AD1-4EFC-C545-B952-D2917626C75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267508D-8F70-B34A-8706-6136858C0F4F}" type="slidenum">
              <a:rPr lang="da-DK" smtClean="0">
                <a:latin typeface="Spartan Office" pitchFamily="2" charset="0"/>
              </a:rPr>
              <a:t>‹nr.›</a:t>
            </a:fld>
            <a:endParaRPr lang="da-DK">
              <a:latin typeface="Spartan Office" pitchFamily="2" charset="0"/>
            </a:endParaRPr>
          </a:p>
        </p:txBody>
      </p:sp>
    </p:spTree>
    <p:extLst>
      <p:ext uri="{BB962C8B-B14F-4D97-AF65-F5344CB8AC3E}">
        <p14:creationId xmlns:p14="http://schemas.microsoft.com/office/powerpoint/2010/main" val="4097198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Spartan Office" pitchFamily="2" charset="0"/>
              </a:defRPr>
            </a:lvl1pPr>
          </a:lstStyle>
          <a:p>
            <a:endParaRPr lang="en-D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Spartan Office" pitchFamily="2" charset="0"/>
              </a:defRPr>
            </a:lvl1pPr>
          </a:lstStyle>
          <a:p>
            <a:fld id="{3DE7577E-E490-8842-8C15-81C24848AC55}" type="datetimeFigureOut">
              <a:rPr lang="en-DK"/>
              <a:pPr/>
              <a:t>10/02/2024</a:t>
            </a:fld>
            <a:endParaRPr lang="en-D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D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D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Spartan Office" pitchFamily="2" charset="0"/>
              </a:defRPr>
            </a:lvl1pPr>
          </a:lstStyle>
          <a:p>
            <a:endParaRPr lang="en-D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Spartan Office" pitchFamily="2" charset="0"/>
              </a:defRPr>
            </a:lvl1pPr>
          </a:lstStyle>
          <a:p>
            <a:fld id="{92F0431C-5E59-FE49-A0DC-A36597A4582A}" type="slidenum">
              <a:rPr lang="en-DK"/>
              <a:pPr/>
              <a:t>‹nr.›</a:t>
            </a:fld>
            <a:endParaRPr lang="en-DK"/>
          </a:p>
        </p:txBody>
      </p:sp>
    </p:spTree>
    <p:extLst>
      <p:ext uri="{BB962C8B-B14F-4D97-AF65-F5344CB8AC3E}">
        <p14:creationId xmlns:p14="http://schemas.microsoft.com/office/powerpoint/2010/main" val="3740722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Spartan Office" pitchFamily="2"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92F0431C-5E59-FE49-A0DC-A36597A4582A}" type="slidenum">
              <a:rPr lang="en-DK" smtClean="0"/>
              <a:pPr/>
              <a:t>1</a:t>
            </a:fld>
            <a:endParaRPr lang="en-DK"/>
          </a:p>
        </p:txBody>
      </p:sp>
    </p:spTree>
    <p:extLst>
      <p:ext uri="{BB962C8B-B14F-4D97-AF65-F5344CB8AC3E}">
        <p14:creationId xmlns:p14="http://schemas.microsoft.com/office/powerpoint/2010/main" val="35897909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70% af alle mænd mener de kører bedre bil end gennemsnittet</a:t>
            </a:r>
          </a:p>
          <a:p>
            <a:r>
              <a:rPr lang="da-DK" dirty="0"/>
              <a:t>Min svigermor og bil</a:t>
            </a:r>
          </a:p>
          <a:p>
            <a:r>
              <a:rPr lang="da-DK" dirty="0"/>
              <a:t>Mine børn har aldrig grædt </a:t>
            </a:r>
          </a:p>
          <a:p>
            <a:r>
              <a:rPr lang="da-DK" dirty="0"/>
              <a:t>Børnenes behov</a:t>
            </a:r>
          </a:p>
          <a:p>
            <a:r>
              <a:rPr lang="da-DK" dirty="0"/>
              <a:t>Utryghed og ensomhed </a:t>
            </a:r>
          </a:p>
        </p:txBody>
      </p:sp>
      <p:sp>
        <p:nvSpPr>
          <p:cNvPr id="4" name="Pladsholder til slidenummer 3"/>
          <p:cNvSpPr>
            <a:spLocks noGrp="1"/>
          </p:cNvSpPr>
          <p:nvPr>
            <p:ph type="sldNum" sz="quarter" idx="5"/>
          </p:nvPr>
        </p:nvSpPr>
        <p:spPr/>
        <p:txBody>
          <a:bodyPr/>
          <a:lstStyle/>
          <a:p>
            <a:fld id="{92F0431C-5E59-FE49-A0DC-A36597A4582A}" type="slidenum">
              <a:rPr lang="en-DK" smtClean="0"/>
              <a:pPr/>
              <a:t>22</a:t>
            </a:fld>
            <a:endParaRPr lang="en-DK"/>
          </a:p>
        </p:txBody>
      </p:sp>
    </p:spTree>
    <p:extLst>
      <p:ext uri="{BB962C8B-B14F-4D97-AF65-F5344CB8AC3E}">
        <p14:creationId xmlns:p14="http://schemas.microsoft.com/office/powerpoint/2010/main" val="36862563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92F0431C-5E59-FE49-A0DC-A36597A4582A}" type="slidenum">
              <a:rPr lang="en-DK" smtClean="0"/>
              <a:pPr/>
              <a:t>23</a:t>
            </a:fld>
            <a:endParaRPr lang="en-DK"/>
          </a:p>
        </p:txBody>
      </p:sp>
    </p:spTree>
    <p:extLst>
      <p:ext uri="{BB962C8B-B14F-4D97-AF65-F5344CB8AC3E}">
        <p14:creationId xmlns:p14="http://schemas.microsoft.com/office/powerpoint/2010/main" val="39941854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92F0431C-5E59-FE49-A0DC-A36597A4582A}" type="slidenum">
              <a:rPr lang="en-DK" smtClean="0"/>
              <a:pPr/>
              <a:t>24</a:t>
            </a:fld>
            <a:endParaRPr lang="en-DK"/>
          </a:p>
        </p:txBody>
      </p:sp>
    </p:spTree>
    <p:extLst>
      <p:ext uri="{BB962C8B-B14F-4D97-AF65-F5344CB8AC3E}">
        <p14:creationId xmlns:p14="http://schemas.microsoft.com/office/powerpoint/2010/main" val="27898798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F0431C-5E59-FE49-A0DC-A36597A4582A}" type="slidenum">
              <a:rPr kumimoji="0" lang="en-DK" sz="1200" b="0" i="0" u="none" strike="noStrike" kern="1200" cap="none" spc="0" normalizeH="0" baseline="0" noProof="0" smtClean="0">
                <a:ln>
                  <a:noFill/>
                </a:ln>
                <a:solidFill>
                  <a:prstClr val="black"/>
                </a:solidFill>
                <a:effectLst/>
                <a:uLnTx/>
                <a:uFillTx/>
                <a:latin typeface="Spartan Office"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DK" sz="1200" b="0" i="0" u="none" strike="noStrike" kern="1200" cap="none" spc="0" normalizeH="0" baseline="0" noProof="0">
              <a:ln>
                <a:noFill/>
              </a:ln>
              <a:solidFill>
                <a:prstClr val="black"/>
              </a:solidFill>
              <a:effectLst/>
              <a:uLnTx/>
              <a:uFillTx/>
              <a:latin typeface="Spartan Office" pitchFamily="2" charset="0"/>
              <a:ea typeface="+mn-ea"/>
              <a:cs typeface="+mn-cs"/>
            </a:endParaRPr>
          </a:p>
        </p:txBody>
      </p:sp>
    </p:spTree>
    <p:extLst>
      <p:ext uri="{BB962C8B-B14F-4D97-AF65-F5344CB8AC3E}">
        <p14:creationId xmlns:p14="http://schemas.microsoft.com/office/powerpoint/2010/main" val="9736973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dirty="0"/>
              <a:t>I sager til over 2 mio. kr. var der ikke nogle valgmuligheder i 54% af sagerne og 31% vides ikke.</a:t>
            </a:r>
          </a:p>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F0431C-5E59-FE49-A0DC-A36597A4582A}" type="slidenum">
              <a:rPr kumimoji="0" lang="en-DK" sz="1200" b="0" i="0" u="none" strike="noStrike" kern="1200" cap="none" spc="0" normalizeH="0" baseline="0" noProof="0" smtClean="0">
                <a:ln>
                  <a:noFill/>
                </a:ln>
                <a:solidFill>
                  <a:prstClr val="black"/>
                </a:solidFill>
                <a:effectLst/>
                <a:uLnTx/>
                <a:uFillTx/>
                <a:latin typeface="Spartan Office"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DK" sz="1200" b="0" i="0" u="none" strike="noStrike" kern="1200" cap="none" spc="0" normalizeH="0" baseline="0" noProof="0">
              <a:ln>
                <a:noFill/>
              </a:ln>
              <a:solidFill>
                <a:prstClr val="black"/>
              </a:solidFill>
              <a:effectLst/>
              <a:uLnTx/>
              <a:uFillTx/>
              <a:latin typeface="Spartan Office" pitchFamily="2" charset="0"/>
              <a:ea typeface="+mn-ea"/>
              <a:cs typeface="+mn-cs"/>
            </a:endParaRPr>
          </a:p>
        </p:txBody>
      </p:sp>
    </p:spTree>
    <p:extLst>
      <p:ext uri="{BB962C8B-B14F-4D97-AF65-F5344CB8AC3E}">
        <p14:creationId xmlns:p14="http://schemas.microsoft.com/office/powerpoint/2010/main" val="38171002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dirty="0"/>
              <a:t>I sager til over 2 mio. kr. var der ikke nogle valgmuligheder i 54% af sagerne og 31% vides ikke.</a:t>
            </a:r>
          </a:p>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F0431C-5E59-FE49-A0DC-A36597A4582A}" type="slidenum">
              <a:rPr kumimoji="0" lang="en-DK" sz="1200" b="0" i="0" u="none" strike="noStrike" kern="1200" cap="none" spc="0" normalizeH="0" baseline="0" noProof="0" smtClean="0">
                <a:ln>
                  <a:noFill/>
                </a:ln>
                <a:solidFill>
                  <a:prstClr val="black"/>
                </a:solidFill>
                <a:effectLst/>
                <a:uLnTx/>
                <a:uFillTx/>
                <a:latin typeface="Spartan Office"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DK" sz="1200" b="0" i="0" u="none" strike="noStrike" kern="1200" cap="none" spc="0" normalizeH="0" baseline="0" noProof="0">
              <a:ln>
                <a:noFill/>
              </a:ln>
              <a:solidFill>
                <a:prstClr val="black"/>
              </a:solidFill>
              <a:effectLst/>
              <a:uLnTx/>
              <a:uFillTx/>
              <a:latin typeface="Spartan Office" pitchFamily="2" charset="0"/>
              <a:ea typeface="+mn-ea"/>
              <a:cs typeface="+mn-cs"/>
            </a:endParaRPr>
          </a:p>
        </p:txBody>
      </p:sp>
    </p:spTree>
    <p:extLst>
      <p:ext uri="{BB962C8B-B14F-4D97-AF65-F5344CB8AC3E}">
        <p14:creationId xmlns:p14="http://schemas.microsoft.com/office/powerpoint/2010/main" val="22434382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92F0431C-5E59-FE49-A0DC-A36597A4582A}" type="slidenum">
              <a:rPr lang="en-DK" smtClean="0"/>
              <a:pPr/>
              <a:t>31</a:t>
            </a:fld>
            <a:endParaRPr lang="en-DK"/>
          </a:p>
        </p:txBody>
      </p:sp>
    </p:spTree>
    <p:extLst>
      <p:ext uri="{BB962C8B-B14F-4D97-AF65-F5344CB8AC3E}">
        <p14:creationId xmlns:p14="http://schemas.microsoft.com/office/powerpoint/2010/main" val="32441050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92F0431C-5E59-FE49-A0DC-A36597A4582A}" type="slidenum">
              <a:rPr lang="en-DK" smtClean="0"/>
              <a:pPr/>
              <a:t>32</a:t>
            </a:fld>
            <a:endParaRPr lang="en-DK"/>
          </a:p>
        </p:txBody>
      </p:sp>
    </p:spTree>
    <p:extLst>
      <p:ext uri="{BB962C8B-B14F-4D97-AF65-F5344CB8AC3E}">
        <p14:creationId xmlns:p14="http://schemas.microsoft.com/office/powerpoint/2010/main" val="15272251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92F0431C-5E59-FE49-A0DC-A36597A4582A}" type="slidenum">
              <a:rPr lang="en-DK" smtClean="0"/>
              <a:pPr/>
              <a:t>33</a:t>
            </a:fld>
            <a:endParaRPr lang="en-DK"/>
          </a:p>
        </p:txBody>
      </p:sp>
    </p:spTree>
    <p:extLst>
      <p:ext uri="{BB962C8B-B14F-4D97-AF65-F5344CB8AC3E}">
        <p14:creationId xmlns:p14="http://schemas.microsoft.com/office/powerpoint/2010/main" val="42504513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92F0431C-5E59-FE49-A0DC-A36597A4582A}" type="slidenum">
              <a:rPr lang="en-DK" smtClean="0"/>
              <a:pPr/>
              <a:t>34</a:t>
            </a:fld>
            <a:endParaRPr lang="en-DK"/>
          </a:p>
        </p:txBody>
      </p:sp>
    </p:spTree>
    <p:extLst>
      <p:ext uri="{BB962C8B-B14F-4D97-AF65-F5344CB8AC3E}">
        <p14:creationId xmlns:p14="http://schemas.microsoft.com/office/powerpoint/2010/main" val="473211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92F0431C-5E59-FE49-A0DC-A36597A4582A}" type="slidenum">
              <a:rPr lang="en-DK" smtClean="0"/>
              <a:pPr/>
              <a:t>2</a:t>
            </a:fld>
            <a:endParaRPr lang="en-DK"/>
          </a:p>
        </p:txBody>
      </p:sp>
    </p:spTree>
    <p:extLst>
      <p:ext uri="{BB962C8B-B14F-4D97-AF65-F5344CB8AC3E}">
        <p14:creationId xmlns:p14="http://schemas.microsoft.com/office/powerpoint/2010/main" val="12374135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92F0431C-5E59-FE49-A0DC-A36597A4582A}" type="slidenum">
              <a:rPr lang="en-DK" smtClean="0"/>
              <a:pPr/>
              <a:t>35</a:t>
            </a:fld>
            <a:endParaRPr lang="en-DK"/>
          </a:p>
        </p:txBody>
      </p:sp>
    </p:spTree>
    <p:extLst>
      <p:ext uri="{BB962C8B-B14F-4D97-AF65-F5344CB8AC3E}">
        <p14:creationId xmlns:p14="http://schemas.microsoft.com/office/powerpoint/2010/main" val="21212029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92F0431C-5E59-FE49-A0DC-A36597A4582A}" type="slidenum">
              <a:rPr lang="en-DK" smtClean="0"/>
              <a:pPr/>
              <a:t>38</a:t>
            </a:fld>
            <a:endParaRPr lang="en-DK"/>
          </a:p>
        </p:txBody>
      </p:sp>
    </p:spTree>
    <p:extLst>
      <p:ext uri="{BB962C8B-B14F-4D97-AF65-F5344CB8AC3E}">
        <p14:creationId xmlns:p14="http://schemas.microsoft.com/office/powerpoint/2010/main" val="13438641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F0431C-5E59-FE49-A0DC-A36597A4582A}" type="slidenum">
              <a:rPr kumimoji="0" lang="en-DK" sz="1200" b="0" i="0" u="none" strike="noStrike" kern="1200" cap="none" spc="0" normalizeH="0" baseline="0" noProof="0" smtClean="0">
                <a:ln>
                  <a:noFill/>
                </a:ln>
                <a:solidFill>
                  <a:prstClr val="black"/>
                </a:solidFill>
                <a:effectLst/>
                <a:uLnTx/>
                <a:uFillTx/>
                <a:latin typeface="Spartan Office"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DK" sz="1200" b="0" i="0" u="none" strike="noStrike" kern="1200" cap="none" spc="0" normalizeH="0" baseline="0" noProof="0">
              <a:ln>
                <a:noFill/>
              </a:ln>
              <a:solidFill>
                <a:prstClr val="black"/>
              </a:solidFill>
              <a:effectLst/>
              <a:uLnTx/>
              <a:uFillTx/>
              <a:latin typeface="Spartan Office" pitchFamily="2" charset="0"/>
              <a:ea typeface="+mn-ea"/>
              <a:cs typeface="+mn-cs"/>
            </a:endParaRPr>
          </a:p>
        </p:txBody>
      </p:sp>
    </p:spTree>
    <p:extLst>
      <p:ext uri="{BB962C8B-B14F-4D97-AF65-F5344CB8AC3E}">
        <p14:creationId xmlns:p14="http://schemas.microsoft.com/office/powerpoint/2010/main" val="9736973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92F0431C-5E59-FE49-A0DC-A36597A4582A}" type="slidenum">
              <a:rPr lang="en-DK" smtClean="0"/>
              <a:pPr/>
              <a:t>48</a:t>
            </a:fld>
            <a:endParaRPr lang="en-DK"/>
          </a:p>
        </p:txBody>
      </p:sp>
    </p:spTree>
    <p:extLst>
      <p:ext uri="{BB962C8B-B14F-4D97-AF65-F5344CB8AC3E}">
        <p14:creationId xmlns:p14="http://schemas.microsoft.com/office/powerpoint/2010/main" val="3320941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92F0431C-5E59-FE49-A0DC-A36597A4582A}" type="slidenum">
              <a:rPr lang="en-DK" smtClean="0"/>
              <a:pPr/>
              <a:t>5</a:t>
            </a:fld>
            <a:endParaRPr lang="en-DK"/>
          </a:p>
        </p:txBody>
      </p:sp>
    </p:spTree>
    <p:extLst>
      <p:ext uri="{BB962C8B-B14F-4D97-AF65-F5344CB8AC3E}">
        <p14:creationId xmlns:p14="http://schemas.microsoft.com/office/powerpoint/2010/main" val="3929771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92F0431C-5E59-FE49-A0DC-A36597A4582A}" type="slidenum">
              <a:rPr lang="en-DK" smtClean="0"/>
              <a:pPr/>
              <a:t>7</a:t>
            </a:fld>
            <a:endParaRPr lang="en-DK"/>
          </a:p>
        </p:txBody>
      </p:sp>
    </p:spTree>
    <p:extLst>
      <p:ext uri="{BB962C8B-B14F-4D97-AF65-F5344CB8AC3E}">
        <p14:creationId xmlns:p14="http://schemas.microsoft.com/office/powerpoint/2010/main" val="37330595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92F0431C-5E59-FE49-A0DC-A36597A4582A}" type="slidenum">
              <a:rPr lang="en-DK" smtClean="0"/>
              <a:pPr/>
              <a:t>17</a:t>
            </a:fld>
            <a:endParaRPr lang="en-DK"/>
          </a:p>
        </p:txBody>
      </p:sp>
    </p:spTree>
    <p:extLst>
      <p:ext uri="{BB962C8B-B14F-4D97-AF65-F5344CB8AC3E}">
        <p14:creationId xmlns:p14="http://schemas.microsoft.com/office/powerpoint/2010/main" val="9978852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92F0431C-5E59-FE49-A0DC-A36597A4582A}" type="slidenum">
              <a:rPr lang="en-DK" smtClean="0"/>
              <a:pPr/>
              <a:t>18</a:t>
            </a:fld>
            <a:endParaRPr lang="en-DK"/>
          </a:p>
        </p:txBody>
      </p:sp>
    </p:spTree>
    <p:extLst>
      <p:ext uri="{BB962C8B-B14F-4D97-AF65-F5344CB8AC3E}">
        <p14:creationId xmlns:p14="http://schemas.microsoft.com/office/powerpoint/2010/main" val="2593384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dirty="0"/>
              <a:t>System 2 har en begrænset kapacitet – og der skal ikke mange forstyrrelser til før vi slår over i system 1. </a:t>
            </a:r>
          </a:p>
          <a:p>
            <a:endParaRPr lang="da-DK" sz="1200" dirty="0"/>
          </a:p>
          <a:p>
            <a:r>
              <a:rPr lang="da-DK" sz="1200" dirty="0"/>
              <a:t>Når  </a:t>
            </a:r>
            <a:r>
              <a:rPr lang="da-DK" sz="1200" dirty="0" err="1"/>
              <a:t>informationsmængdene</a:t>
            </a:r>
            <a:r>
              <a:rPr lang="da-DK" sz="1200" dirty="0"/>
              <a:t> er store eller komplekse kortsluttes beslutningsprocessen oftest og vores system 1 tager over</a:t>
            </a:r>
          </a:p>
          <a:p>
            <a:endParaRPr lang="da-DK" dirty="0"/>
          </a:p>
        </p:txBody>
      </p:sp>
      <p:sp>
        <p:nvSpPr>
          <p:cNvPr id="4" name="Pladsholder til slidenummer 3"/>
          <p:cNvSpPr>
            <a:spLocks noGrp="1"/>
          </p:cNvSpPr>
          <p:nvPr>
            <p:ph type="sldNum" sz="quarter" idx="5"/>
          </p:nvPr>
        </p:nvSpPr>
        <p:spPr/>
        <p:txBody>
          <a:bodyPr/>
          <a:lstStyle/>
          <a:p>
            <a:fld id="{92F0431C-5E59-FE49-A0DC-A36597A4582A}" type="slidenum">
              <a:rPr lang="en-DK" smtClean="0"/>
              <a:pPr/>
              <a:t>19</a:t>
            </a:fld>
            <a:endParaRPr lang="en-DK"/>
          </a:p>
        </p:txBody>
      </p:sp>
    </p:spTree>
    <p:extLst>
      <p:ext uri="{BB962C8B-B14F-4D97-AF65-F5344CB8AC3E}">
        <p14:creationId xmlns:p14="http://schemas.microsoft.com/office/powerpoint/2010/main" val="16487950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92F0431C-5E59-FE49-A0DC-A36597A4582A}" type="slidenum">
              <a:rPr lang="en-DK" smtClean="0"/>
              <a:pPr/>
              <a:t>20</a:t>
            </a:fld>
            <a:endParaRPr lang="en-DK"/>
          </a:p>
        </p:txBody>
      </p:sp>
    </p:spTree>
    <p:extLst>
      <p:ext uri="{BB962C8B-B14F-4D97-AF65-F5344CB8AC3E}">
        <p14:creationId xmlns:p14="http://schemas.microsoft.com/office/powerpoint/2010/main" val="18290475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92F0431C-5E59-FE49-A0DC-A36597A4582A}" type="slidenum">
              <a:rPr lang="en-DK" smtClean="0"/>
              <a:pPr/>
              <a:t>21</a:t>
            </a:fld>
            <a:endParaRPr lang="en-DK"/>
          </a:p>
        </p:txBody>
      </p:sp>
    </p:spTree>
    <p:extLst>
      <p:ext uri="{BB962C8B-B14F-4D97-AF65-F5344CB8AC3E}">
        <p14:creationId xmlns:p14="http://schemas.microsoft.com/office/powerpoint/2010/main" val="372698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9F556A-891E-974D-A9F9-AA4A52E2F52B}"/>
              </a:ext>
            </a:extLst>
          </p:cNvPr>
          <p:cNvSpPr>
            <a:spLocks noGrp="1"/>
          </p:cNvSpPr>
          <p:nvPr>
            <p:ph type="dt" sz="half" idx="10"/>
          </p:nvPr>
        </p:nvSpPr>
        <p:spPr/>
        <p:txBody>
          <a:bodyPr/>
          <a:lstStyle/>
          <a:p>
            <a:fld id="{32C43AB1-636D-45F2-A597-A941BFEB5EF3}" type="datetime1">
              <a:rPr lang="da-DK" smtClean="0"/>
              <a:t>02-10-2024</a:t>
            </a:fld>
            <a:endParaRPr lang="en-DK" sz="800"/>
          </a:p>
        </p:txBody>
      </p:sp>
      <p:sp>
        <p:nvSpPr>
          <p:cNvPr id="3" name="Footer Placeholder 2">
            <a:extLst>
              <a:ext uri="{FF2B5EF4-FFF2-40B4-BE49-F238E27FC236}">
                <a16:creationId xmlns:a16="http://schemas.microsoft.com/office/drawing/2014/main" id="{82FDDFBE-D906-6C4F-99C9-9249F6364A4C}"/>
              </a:ext>
            </a:extLst>
          </p:cNvPr>
          <p:cNvSpPr>
            <a:spLocks noGrp="1"/>
          </p:cNvSpPr>
          <p:nvPr>
            <p:ph type="ftr" sz="quarter" idx="11"/>
          </p:nvPr>
        </p:nvSpPr>
        <p:spPr/>
        <p:txBody>
          <a:bodyPr/>
          <a:lstStyle/>
          <a:p>
            <a:endParaRPr lang="en-DK" sz="800"/>
          </a:p>
        </p:txBody>
      </p:sp>
      <p:sp>
        <p:nvSpPr>
          <p:cNvPr id="4" name="Slide Number Placeholder 3">
            <a:extLst>
              <a:ext uri="{FF2B5EF4-FFF2-40B4-BE49-F238E27FC236}">
                <a16:creationId xmlns:a16="http://schemas.microsoft.com/office/drawing/2014/main" id="{7CDA64CA-6E63-8941-819C-68148E13EFEC}"/>
              </a:ext>
            </a:extLst>
          </p:cNvPr>
          <p:cNvSpPr>
            <a:spLocks noGrp="1"/>
          </p:cNvSpPr>
          <p:nvPr>
            <p:ph type="sldNum" sz="quarter" idx="12"/>
          </p:nvPr>
        </p:nvSpPr>
        <p:spPr/>
        <p:txBody>
          <a:bodyPr/>
          <a:lstStyle/>
          <a:p>
            <a:fld id="{97C90A3D-D57D-FD44-9B76-0F4E407B9FC2}" type="slidenum">
              <a:rPr lang="en-DK"/>
              <a:pPr/>
              <a:t>‹nr.›</a:t>
            </a:fld>
            <a:endParaRPr lang="en-DK" sz="800"/>
          </a:p>
        </p:txBody>
      </p:sp>
      <p:sp>
        <p:nvSpPr>
          <p:cNvPr id="6" name="Title 5">
            <a:extLst>
              <a:ext uri="{FF2B5EF4-FFF2-40B4-BE49-F238E27FC236}">
                <a16:creationId xmlns:a16="http://schemas.microsoft.com/office/drawing/2014/main" id="{455E6949-3BBE-1D43-A541-326823BBA46A}"/>
              </a:ext>
            </a:extLst>
          </p:cNvPr>
          <p:cNvSpPr>
            <a:spLocks noGrp="1"/>
          </p:cNvSpPr>
          <p:nvPr>
            <p:ph type="title" hasCustomPrompt="1"/>
          </p:nvPr>
        </p:nvSpPr>
        <p:spPr>
          <a:xfrm>
            <a:off x="1666875" y="2377550"/>
            <a:ext cx="8858250" cy="2307496"/>
          </a:xfrm>
          <a:prstGeom prst="rect">
            <a:avLst/>
          </a:prstGeom>
        </p:spPr>
        <p:txBody>
          <a:bodyPr anchor="ctr"/>
          <a:lstStyle>
            <a:lvl1pPr>
              <a:lnSpc>
                <a:spcPct val="75000"/>
              </a:lnSpc>
              <a:defRPr lang="en-DK" sz="5400" b="0" i="0" kern="1200" spc="300">
                <a:solidFill>
                  <a:schemeClr val="tx1"/>
                </a:solidFill>
                <a:latin typeface="+mj-lt"/>
                <a:ea typeface="+mj-ea"/>
                <a:cs typeface="+mj-cs"/>
              </a:defRPr>
            </a:lvl1pPr>
          </a:lstStyle>
          <a:p>
            <a:r>
              <a:rPr lang="en-GB"/>
              <a:t>CLICK TO EDIT MASTER TITLE STYLE</a:t>
            </a:r>
            <a:endParaRPr lang="en-DK"/>
          </a:p>
        </p:txBody>
      </p:sp>
    </p:spTree>
    <p:extLst>
      <p:ext uri="{BB962C8B-B14F-4D97-AF65-F5344CB8AC3E}">
        <p14:creationId xmlns:p14="http://schemas.microsoft.com/office/powerpoint/2010/main" val="1292967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rs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9F556A-891E-974D-A9F9-AA4A52E2F52B}"/>
              </a:ext>
            </a:extLst>
          </p:cNvPr>
          <p:cNvSpPr>
            <a:spLocks noGrp="1"/>
          </p:cNvSpPr>
          <p:nvPr>
            <p:ph type="dt" sz="half" idx="10"/>
          </p:nvPr>
        </p:nvSpPr>
        <p:spPr/>
        <p:txBody>
          <a:bodyPr/>
          <a:lstStyle/>
          <a:p>
            <a:r>
              <a:rPr lang="da-DK"/>
              <a:t>20-11-2023</a:t>
            </a:r>
            <a:endParaRPr lang="en-DK" sz="800"/>
          </a:p>
        </p:txBody>
      </p:sp>
      <p:sp>
        <p:nvSpPr>
          <p:cNvPr id="3" name="Footer Placeholder 2">
            <a:extLst>
              <a:ext uri="{FF2B5EF4-FFF2-40B4-BE49-F238E27FC236}">
                <a16:creationId xmlns:a16="http://schemas.microsoft.com/office/drawing/2014/main" id="{82FDDFBE-D906-6C4F-99C9-9249F6364A4C}"/>
              </a:ext>
            </a:extLst>
          </p:cNvPr>
          <p:cNvSpPr>
            <a:spLocks noGrp="1"/>
          </p:cNvSpPr>
          <p:nvPr>
            <p:ph type="ftr" sz="quarter" idx="11"/>
          </p:nvPr>
        </p:nvSpPr>
        <p:spPr/>
        <p:txBody>
          <a:bodyPr/>
          <a:lstStyle/>
          <a:p>
            <a:endParaRPr lang="en-DK" sz="800"/>
          </a:p>
        </p:txBody>
      </p:sp>
      <p:sp>
        <p:nvSpPr>
          <p:cNvPr id="4" name="Slide Number Placeholder 3">
            <a:extLst>
              <a:ext uri="{FF2B5EF4-FFF2-40B4-BE49-F238E27FC236}">
                <a16:creationId xmlns:a16="http://schemas.microsoft.com/office/drawing/2014/main" id="{7CDA64CA-6E63-8941-819C-68148E13EFEC}"/>
              </a:ext>
            </a:extLst>
          </p:cNvPr>
          <p:cNvSpPr>
            <a:spLocks noGrp="1"/>
          </p:cNvSpPr>
          <p:nvPr>
            <p:ph type="sldNum" sz="quarter" idx="12"/>
          </p:nvPr>
        </p:nvSpPr>
        <p:spPr/>
        <p:txBody>
          <a:bodyPr/>
          <a:lstStyle/>
          <a:p>
            <a:fld id="{97C90A3D-D57D-FD44-9B76-0F4E407B9FC2}" type="slidenum">
              <a:rPr lang="en-DK"/>
              <a:pPr/>
              <a:t>‹nr.›</a:t>
            </a:fld>
            <a:endParaRPr lang="en-DK" sz="800"/>
          </a:p>
        </p:txBody>
      </p:sp>
      <p:sp>
        <p:nvSpPr>
          <p:cNvPr id="6" name="Title 5">
            <a:extLst>
              <a:ext uri="{FF2B5EF4-FFF2-40B4-BE49-F238E27FC236}">
                <a16:creationId xmlns:a16="http://schemas.microsoft.com/office/drawing/2014/main" id="{455E6949-3BBE-1D43-A541-326823BBA46A}"/>
              </a:ext>
            </a:extLst>
          </p:cNvPr>
          <p:cNvSpPr>
            <a:spLocks noGrp="1"/>
          </p:cNvSpPr>
          <p:nvPr>
            <p:ph type="title" hasCustomPrompt="1"/>
          </p:nvPr>
        </p:nvSpPr>
        <p:spPr>
          <a:xfrm>
            <a:off x="1666875" y="2377550"/>
            <a:ext cx="8858250" cy="2307496"/>
          </a:xfrm>
          <a:prstGeom prst="rect">
            <a:avLst/>
          </a:prstGeom>
        </p:spPr>
        <p:txBody>
          <a:bodyPr anchor="ctr"/>
          <a:lstStyle>
            <a:lvl1pPr>
              <a:lnSpc>
                <a:spcPct val="75000"/>
              </a:lnSpc>
              <a:defRPr lang="en-DK" sz="5400" b="0" i="0" kern="1200" spc="300">
                <a:solidFill>
                  <a:schemeClr val="tx1"/>
                </a:solidFill>
                <a:latin typeface="+mj-lt"/>
                <a:ea typeface="+mj-ea"/>
                <a:cs typeface="+mj-cs"/>
              </a:defRPr>
            </a:lvl1pPr>
          </a:lstStyle>
          <a:p>
            <a:r>
              <a:rPr lang="en-GB"/>
              <a:t>CLICK TO EDIT MASTER TITLE STYLE</a:t>
            </a:r>
            <a:endParaRPr lang="en-DK"/>
          </a:p>
        </p:txBody>
      </p:sp>
    </p:spTree>
    <p:extLst>
      <p:ext uri="{BB962C8B-B14F-4D97-AF65-F5344CB8AC3E}">
        <p14:creationId xmlns:p14="http://schemas.microsoft.com/office/powerpoint/2010/main" val="2112378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ause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9F556A-891E-974D-A9F9-AA4A52E2F52B}"/>
              </a:ext>
            </a:extLst>
          </p:cNvPr>
          <p:cNvSpPr>
            <a:spLocks noGrp="1"/>
          </p:cNvSpPr>
          <p:nvPr>
            <p:ph type="dt" sz="half" idx="10"/>
          </p:nvPr>
        </p:nvSpPr>
        <p:spPr/>
        <p:txBody>
          <a:bodyPr/>
          <a:lstStyle/>
          <a:p>
            <a:r>
              <a:rPr lang="da-DK"/>
              <a:t>20-11-2023</a:t>
            </a:r>
            <a:endParaRPr lang="en-DK" sz="800"/>
          </a:p>
        </p:txBody>
      </p:sp>
      <p:sp>
        <p:nvSpPr>
          <p:cNvPr id="3" name="Footer Placeholder 2">
            <a:extLst>
              <a:ext uri="{FF2B5EF4-FFF2-40B4-BE49-F238E27FC236}">
                <a16:creationId xmlns:a16="http://schemas.microsoft.com/office/drawing/2014/main" id="{82FDDFBE-D906-6C4F-99C9-9249F6364A4C}"/>
              </a:ext>
            </a:extLst>
          </p:cNvPr>
          <p:cNvSpPr>
            <a:spLocks noGrp="1"/>
          </p:cNvSpPr>
          <p:nvPr>
            <p:ph type="ftr" sz="quarter" idx="11"/>
          </p:nvPr>
        </p:nvSpPr>
        <p:spPr/>
        <p:txBody>
          <a:bodyPr/>
          <a:lstStyle/>
          <a:p>
            <a:endParaRPr lang="en-DK" sz="800"/>
          </a:p>
        </p:txBody>
      </p:sp>
      <p:sp>
        <p:nvSpPr>
          <p:cNvPr id="4" name="Slide Number Placeholder 3">
            <a:extLst>
              <a:ext uri="{FF2B5EF4-FFF2-40B4-BE49-F238E27FC236}">
                <a16:creationId xmlns:a16="http://schemas.microsoft.com/office/drawing/2014/main" id="{7CDA64CA-6E63-8941-819C-68148E13EFEC}"/>
              </a:ext>
            </a:extLst>
          </p:cNvPr>
          <p:cNvSpPr>
            <a:spLocks noGrp="1"/>
          </p:cNvSpPr>
          <p:nvPr>
            <p:ph type="sldNum" sz="quarter" idx="12"/>
          </p:nvPr>
        </p:nvSpPr>
        <p:spPr/>
        <p:txBody>
          <a:bodyPr/>
          <a:lstStyle/>
          <a:p>
            <a:fld id="{97C90A3D-D57D-FD44-9B76-0F4E407B9FC2}" type="slidenum">
              <a:rPr lang="en-DK"/>
              <a:pPr/>
              <a:t>‹nr.›</a:t>
            </a:fld>
            <a:endParaRPr lang="en-DK" sz="800"/>
          </a:p>
        </p:txBody>
      </p:sp>
      <p:sp>
        <p:nvSpPr>
          <p:cNvPr id="6" name="Title 5">
            <a:extLst>
              <a:ext uri="{FF2B5EF4-FFF2-40B4-BE49-F238E27FC236}">
                <a16:creationId xmlns:a16="http://schemas.microsoft.com/office/drawing/2014/main" id="{455E6949-3BBE-1D43-A541-326823BBA46A}"/>
              </a:ext>
            </a:extLst>
          </p:cNvPr>
          <p:cNvSpPr>
            <a:spLocks noGrp="1"/>
          </p:cNvSpPr>
          <p:nvPr>
            <p:ph type="title" hasCustomPrompt="1"/>
          </p:nvPr>
        </p:nvSpPr>
        <p:spPr>
          <a:xfrm>
            <a:off x="1666875" y="2377550"/>
            <a:ext cx="3895725" cy="2307496"/>
          </a:xfrm>
          <a:prstGeom prst="rect">
            <a:avLst/>
          </a:prstGeom>
        </p:spPr>
        <p:txBody>
          <a:bodyPr anchor="ctr"/>
          <a:lstStyle>
            <a:lvl1pPr>
              <a:lnSpc>
                <a:spcPct val="75000"/>
              </a:lnSpc>
              <a:defRPr lang="en-DK" sz="5400" b="0" i="0" kern="1200" spc="300">
                <a:solidFill>
                  <a:schemeClr val="tx1"/>
                </a:solidFill>
                <a:latin typeface="+mj-lt"/>
                <a:ea typeface="+mj-ea"/>
                <a:cs typeface="+mj-cs"/>
              </a:defRPr>
            </a:lvl1pPr>
          </a:lstStyle>
          <a:p>
            <a:r>
              <a:rPr lang="en-GB"/>
              <a:t>PAUSE</a:t>
            </a:r>
            <a:endParaRPr lang="en-DK"/>
          </a:p>
        </p:txBody>
      </p:sp>
      <p:pic>
        <p:nvPicPr>
          <p:cNvPr id="7" name="Graphic 17">
            <a:extLst>
              <a:ext uri="{FF2B5EF4-FFF2-40B4-BE49-F238E27FC236}">
                <a16:creationId xmlns:a16="http://schemas.microsoft.com/office/drawing/2014/main" id="{FEE92393-268A-8E46-B9A8-B38925DA3E0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765800" y="460452"/>
            <a:ext cx="6032500" cy="6005326"/>
          </a:xfrm>
          <a:prstGeom prst="rect">
            <a:avLst/>
          </a:prstGeom>
        </p:spPr>
      </p:pic>
    </p:spTree>
    <p:extLst>
      <p:ext uri="{BB962C8B-B14F-4D97-AF65-F5344CB8AC3E}">
        <p14:creationId xmlns:p14="http://schemas.microsoft.com/office/powerpoint/2010/main" val="143506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side Cormorant Garamond Offic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7DDF2A-5100-B84F-BF48-ECBE1A6FD04B}"/>
              </a:ext>
            </a:extLst>
          </p:cNvPr>
          <p:cNvSpPr>
            <a:spLocks noGrp="1"/>
          </p:cNvSpPr>
          <p:nvPr>
            <p:ph type="dt" sz="half" idx="10"/>
          </p:nvPr>
        </p:nvSpPr>
        <p:spPr/>
        <p:txBody>
          <a:bodyPr/>
          <a:lstStyle/>
          <a:p>
            <a:pPr algn="r"/>
            <a:r>
              <a:rPr lang="da-DK"/>
              <a:t>20-11-2023</a:t>
            </a:r>
            <a:endParaRPr lang="en-DK"/>
          </a:p>
        </p:txBody>
      </p:sp>
      <p:sp>
        <p:nvSpPr>
          <p:cNvPr id="3" name="Footer Placeholder 2">
            <a:extLst>
              <a:ext uri="{FF2B5EF4-FFF2-40B4-BE49-F238E27FC236}">
                <a16:creationId xmlns:a16="http://schemas.microsoft.com/office/drawing/2014/main" id="{54237319-6FFE-7743-897D-5B3D6CF75B33}"/>
              </a:ext>
            </a:extLst>
          </p:cNvPr>
          <p:cNvSpPr>
            <a:spLocks noGrp="1"/>
          </p:cNvSpPr>
          <p:nvPr>
            <p:ph type="ftr" sz="quarter" idx="11"/>
          </p:nvPr>
        </p:nvSpPr>
        <p:spPr/>
        <p:txBody>
          <a:bodyPr/>
          <a:lstStyle/>
          <a:p>
            <a:endParaRPr lang="en-DK"/>
          </a:p>
        </p:txBody>
      </p:sp>
      <p:sp>
        <p:nvSpPr>
          <p:cNvPr id="4" name="Slide Number Placeholder 3">
            <a:extLst>
              <a:ext uri="{FF2B5EF4-FFF2-40B4-BE49-F238E27FC236}">
                <a16:creationId xmlns:a16="http://schemas.microsoft.com/office/drawing/2014/main" id="{3EFFD8E0-4140-664F-88E5-7DD4BAF7C937}"/>
              </a:ext>
            </a:extLst>
          </p:cNvPr>
          <p:cNvSpPr>
            <a:spLocks noGrp="1"/>
          </p:cNvSpPr>
          <p:nvPr>
            <p:ph type="sldNum" sz="quarter" idx="12"/>
          </p:nvPr>
        </p:nvSpPr>
        <p:spPr/>
        <p:txBody>
          <a:bodyPr/>
          <a:lstStyle/>
          <a:p>
            <a:fld id="{97C90A3D-D57D-FD44-9B76-0F4E407B9FC2}" type="slidenum">
              <a:rPr lang="en-DK"/>
              <a:pPr/>
              <a:t>‹nr.›</a:t>
            </a:fld>
            <a:endParaRPr lang="en-DK"/>
          </a:p>
        </p:txBody>
      </p:sp>
      <p:sp>
        <p:nvSpPr>
          <p:cNvPr id="6" name="Content Placeholder 5">
            <a:extLst>
              <a:ext uri="{FF2B5EF4-FFF2-40B4-BE49-F238E27FC236}">
                <a16:creationId xmlns:a16="http://schemas.microsoft.com/office/drawing/2014/main" id="{867E265F-DDA8-3C4B-B893-94BA8E8851F1}"/>
              </a:ext>
            </a:extLst>
          </p:cNvPr>
          <p:cNvSpPr>
            <a:spLocks noGrp="1"/>
          </p:cNvSpPr>
          <p:nvPr>
            <p:ph sz="quarter" idx="13"/>
          </p:nvPr>
        </p:nvSpPr>
        <p:spPr>
          <a:xfrm>
            <a:off x="1666876" y="1268413"/>
            <a:ext cx="8858250" cy="4321175"/>
          </a:xfrm>
        </p:spPr>
        <p:txBody>
          <a:bodyPr/>
          <a:lstStyle>
            <a:lvl1pPr>
              <a:defRPr sz="2800">
                <a:latin typeface="+mj-lt"/>
              </a:defRPr>
            </a:lvl1pPr>
            <a:lvl2pPr marL="496888" indent="-274638">
              <a:tabLst/>
              <a:defRPr sz="2800">
                <a:latin typeface="+mj-lt"/>
              </a:defRPr>
            </a:lvl2pPr>
            <a:lvl3pPr marL="720725" indent="-223838">
              <a:tabLst/>
              <a:defRPr sz="2800">
                <a:latin typeface="+mj-lt"/>
              </a:defRPr>
            </a:lvl3pPr>
            <a:lvl4pPr marL="984250" indent="-222250">
              <a:tabLst/>
              <a:defRPr sz="2800">
                <a:latin typeface="+mj-lt"/>
              </a:defRPr>
            </a:lvl4pPr>
            <a:lvl5pPr marL="1249363" indent="-265113">
              <a:tabLst/>
              <a:defRPr sz="2800">
                <a:latin typeface="+mj-lt"/>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DK"/>
          </a:p>
        </p:txBody>
      </p:sp>
      <p:sp>
        <p:nvSpPr>
          <p:cNvPr id="10" name="Title 9">
            <a:extLst>
              <a:ext uri="{FF2B5EF4-FFF2-40B4-BE49-F238E27FC236}">
                <a16:creationId xmlns:a16="http://schemas.microsoft.com/office/drawing/2014/main" id="{4DF35EFB-7048-ED43-AB2D-1C4FA53B2010}"/>
              </a:ext>
            </a:extLst>
          </p:cNvPr>
          <p:cNvSpPr>
            <a:spLocks noGrp="1"/>
          </p:cNvSpPr>
          <p:nvPr>
            <p:ph type="title"/>
          </p:nvPr>
        </p:nvSpPr>
        <p:spPr>
          <a:xfrm>
            <a:off x="1666874" y="188914"/>
            <a:ext cx="7381875" cy="1079500"/>
          </a:xfrm>
          <a:prstGeom prst="rect">
            <a:avLst/>
          </a:prstGeom>
        </p:spPr>
        <p:txBody>
          <a:bodyPr/>
          <a:lstStyle/>
          <a:p>
            <a:r>
              <a:rPr lang="da-DK"/>
              <a:t>Klik for at redigere titeltypografien i masteren</a:t>
            </a:r>
            <a:endParaRPr lang="en-DK"/>
          </a:p>
        </p:txBody>
      </p:sp>
    </p:spTree>
    <p:extLst>
      <p:ext uri="{BB962C8B-B14F-4D97-AF65-F5344CB8AC3E}">
        <p14:creationId xmlns:p14="http://schemas.microsoft.com/office/powerpoint/2010/main" val="1814706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kstside Spartan Offic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C732C6-85D6-3E4F-AC2F-8C10C3D8F950}"/>
              </a:ext>
            </a:extLst>
          </p:cNvPr>
          <p:cNvSpPr>
            <a:spLocks noGrp="1"/>
          </p:cNvSpPr>
          <p:nvPr>
            <p:ph type="dt" sz="half" idx="10"/>
          </p:nvPr>
        </p:nvSpPr>
        <p:spPr/>
        <p:txBody>
          <a:bodyPr/>
          <a:lstStyle/>
          <a:p>
            <a:pPr algn="r"/>
            <a:r>
              <a:rPr lang="da-DK"/>
              <a:t>20-11-2023</a:t>
            </a:r>
            <a:endParaRPr lang="en-DK"/>
          </a:p>
        </p:txBody>
      </p:sp>
      <p:sp>
        <p:nvSpPr>
          <p:cNvPr id="3" name="Footer Placeholder 2">
            <a:extLst>
              <a:ext uri="{FF2B5EF4-FFF2-40B4-BE49-F238E27FC236}">
                <a16:creationId xmlns:a16="http://schemas.microsoft.com/office/drawing/2014/main" id="{712C3ED9-9361-7541-B1E0-3ACB4E11AC37}"/>
              </a:ext>
            </a:extLst>
          </p:cNvPr>
          <p:cNvSpPr>
            <a:spLocks noGrp="1"/>
          </p:cNvSpPr>
          <p:nvPr>
            <p:ph type="ftr" sz="quarter" idx="11"/>
          </p:nvPr>
        </p:nvSpPr>
        <p:spPr/>
        <p:txBody>
          <a:bodyPr/>
          <a:lstStyle/>
          <a:p>
            <a:endParaRPr lang="en-DK"/>
          </a:p>
        </p:txBody>
      </p:sp>
      <p:sp>
        <p:nvSpPr>
          <p:cNvPr id="4" name="Slide Number Placeholder 3">
            <a:extLst>
              <a:ext uri="{FF2B5EF4-FFF2-40B4-BE49-F238E27FC236}">
                <a16:creationId xmlns:a16="http://schemas.microsoft.com/office/drawing/2014/main" id="{170B81EF-B005-A345-8397-B63C02F99AF0}"/>
              </a:ext>
            </a:extLst>
          </p:cNvPr>
          <p:cNvSpPr>
            <a:spLocks noGrp="1"/>
          </p:cNvSpPr>
          <p:nvPr>
            <p:ph type="sldNum" sz="quarter" idx="12"/>
          </p:nvPr>
        </p:nvSpPr>
        <p:spPr/>
        <p:txBody>
          <a:bodyPr/>
          <a:lstStyle/>
          <a:p>
            <a:fld id="{97C90A3D-D57D-FD44-9B76-0F4E407B9FC2}" type="slidenum">
              <a:rPr lang="en-DK"/>
              <a:pPr/>
              <a:t>‹nr.›</a:t>
            </a:fld>
            <a:endParaRPr lang="en-DK"/>
          </a:p>
        </p:txBody>
      </p:sp>
      <p:sp>
        <p:nvSpPr>
          <p:cNvPr id="7" name="Content Placeholder 5">
            <a:extLst>
              <a:ext uri="{FF2B5EF4-FFF2-40B4-BE49-F238E27FC236}">
                <a16:creationId xmlns:a16="http://schemas.microsoft.com/office/drawing/2014/main" id="{213E1FD0-3B33-4442-BF76-B6964846057F}"/>
              </a:ext>
            </a:extLst>
          </p:cNvPr>
          <p:cNvSpPr>
            <a:spLocks noGrp="1"/>
          </p:cNvSpPr>
          <p:nvPr>
            <p:ph sz="quarter" idx="13"/>
          </p:nvPr>
        </p:nvSpPr>
        <p:spPr>
          <a:xfrm>
            <a:off x="1666876" y="1268413"/>
            <a:ext cx="8858250" cy="4321175"/>
          </a:xfrm>
        </p:spPr>
        <p:txBody>
          <a:bodyPr/>
          <a:lstStyle>
            <a:lvl1pPr>
              <a:defRPr sz="2400">
                <a:latin typeface="+mn-lt"/>
              </a:defRPr>
            </a:lvl1pPr>
            <a:lvl2pPr marL="496888" indent="-274638">
              <a:tabLst/>
              <a:defRPr sz="2400">
                <a:latin typeface="+mn-lt"/>
              </a:defRPr>
            </a:lvl2pPr>
            <a:lvl3pPr marL="720725" indent="-223838">
              <a:tabLst/>
              <a:defRPr sz="2400">
                <a:latin typeface="+mn-lt"/>
              </a:defRPr>
            </a:lvl3pPr>
            <a:lvl4pPr marL="984250" indent="-222250">
              <a:tabLst/>
              <a:defRPr sz="2400">
                <a:latin typeface="+mn-lt"/>
              </a:defRPr>
            </a:lvl4pPr>
            <a:lvl5pPr marL="1249363" indent="-265113">
              <a:tabLst/>
              <a:defRPr sz="2400">
                <a:latin typeface="+mn-lt"/>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DK"/>
          </a:p>
        </p:txBody>
      </p:sp>
      <p:sp>
        <p:nvSpPr>
          <p:cNvPr id="10" name="Title 9">
            <a:extLst>
              <a:ext uri="{FF2B5EF4-FFF2-40B4-BE49-F238E27FC236}">
                <a16:creationId xmlns:a16="http://schemas.microsoft.com/office/drawing/2014/main" id="{4DF35EFB-7048-ED43-AB2D-1C4FA53B2010}"/>
              </a:ext>
            </a:extLst>
          </p:cNvPr>
          <p:cNvSpPr>
            <a:spLocks noGrp="1"/>
          </p:cNvSpPr>
          <p:nvPr>
            <p:ph type="title"/>
          </p:nvPr>
        </p:nvSpPr>
        <p:spPr>
          <a:xfrm>
            <a:off x="1666874" y="188914"/>
            <a:ext cx="7381875" cy="1079500"/>
          </a:xfrm>
          <a:prstGeom prst="rect">
            <a:avLst/>
          </a:prstGeom>
        </p:spPr>
        <p:txBody>
          <a:bodyPr tIns="216000" rIns="216000"/>
          <a:lstStyle/>
          <a:p>
            <a:r>
              <a:rPr lang="da-DK"/>
              <a:t>Klik for at redigere titeltypografien i masteren</a:t>
            </a:r>
            <a:endParaRPr lang="en-DK"/>
          </a:p>
        </p:txBody>
      </p:sp>
    </p:spTree>
    <p:extLst>
      <p:ext uri="{BB962C8B-B14F-4D97-AF65-F5344CB8AC3E}">
        <p14:creationId xmlns:p14="http://schemas.microsoft.com/office/powerpoint/2010/main" val="1248214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o tekstboks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35A6BA-66F1-5947-9B40-C28903FB64EE}"/>
              </a:ext>
            </a:extLst>
          </p:cNvPr>
          <p:cNvSpPr>
            <a:spLocks noGrp="1"/>
          </p:cNvSpPr>
          <p:nvPr>
            <p:ph type="dt" sz="half" idx="14"/>
          </p:nvPr>
        </p:nvSpPr>
        <p:spPr/>
        <p:txBody>
          <a:bodyPr/>
          <a:lstStyle/>
          <a:p>
            <a:pPr algn="r"/>
            <a:r>
              <a:rPr lang="da-DK"/>
              <a:t>20-11-2023</a:t>
            </a:r>
            <a:endParaRPr lang="en-DK"/>
          </a:p>
        </p:txBody>
      </p:sp>
      <p:sp>
        <p:nvSpPr>
          <p:cNvPr id="4" name="Footer Placeholder 3">
            <a:extLst>
              <a:ext uri="{FF2B5EF4-FFF2-40B4-BE49-F238E27FC236}">
                <a16:creationId xmlns:a16="http://schemas.microsoft.com/office/drawing/2014/main" id="{BB9C6839-C6BC-2341-9A78-F28C3FA11BD5}"/>
              </a:ext>
            </a:extLst>
          </p:cNvPr>
          <p:cNvSpPr>
            <a:spLocks noGrp="1"/>
          </p:cNvSpPr>
          <p:nvPr>
            <p:ph type="ftr" sz="quarter" idx="15"/>
          </p:nvPr>
        </p:nvSpPr>
        <p:spPr/>
        <p:txBody>
          <a:bodyPr/>
          <a:lstStyle/>
          <a:p>
            <a:endParaRPr lang="en-DK"/>
          </a:p>
        </p:txBody>
      </p:sp>
      <p:sp>
        <p:nvSpPr>
          <p:cNvPr id="5" name="Slide Number Placeholder 4">
            <a:extLst>
              <a:ext uri="{FF2B5EF4-FFF2-40B4-BE49-F238E27FC236}">
                <a16:creationId xmlns:a16="http://schemas.microsoft.com/office/drawing/2014/main" id="{913E6367-7A27-3147-8D08-5FE8EBF3FB10}"/>
              </a:ext>
            </a:extLst>
          </p:cNvPr>
          <p:cNvSpPr>
            <a:spLocks noGrp="1"/>
          </p:cNvSpPr>
          <p:nvPr>
            <p:ph type="sldNum" sz="quarter" idx="16"/>
          </p:nvPr>
        </p:nvSpPr>
        <p:spPr/>
        <p:txBody>
          <a:bodyPr/>
          <a:lstStyle/>
          <a:p>
            <a:fld id="{97C90A3D-D57D-FD44-9B76-0F4E407B9FC2}" type="slidenum">
              <a:rPr lang="en-DK"/>
              <a:pPr/>
              <a:t>‹nr.›</a:t>
            </a:fld>
            <a:endParaRPr lang="en-DK"/>
          </a:p>
        </p:txBody>
      </p:sp>
      <p:sp>
        <p:nvSpPr>
          <p:cNvPr id="12" name="Content Placeholder 2">
            <a:extLst>
              <a:ext uri="{FF2B5EF4-FFF2-40B4-BE49-F238E27FC236}">
                <a16:creationId xmlns:a16="http://schemas.microsoft.com/office/drawing/2014/main" id="{22FD2F52-0356-3842-B652-854B4CCA231C}"/>
              </a:ext>
            </a:extLst>
          </p:cNvPr>
          <p:cNvSpPr>
            <a:spLocks noGrp="1"/>
          </p:cNvSpPr>
          <p:nvPr>
            <p:ph idx="17"/>
          </p:nvPr>
        </p:nvSpPr>
        <p:spPr>
          <a:xfrm>
            <a:off x="6096000" y="1268413"/>
            <a:ext cx="4429125" cy="4321175"/>
          </a:xfrm>
          <a:prstGeom prst="rect">
            <a:avLst/>
          </a:prstGeom>
        </p:spPr>
        <p:txBody>
          <a:bodyPr/>
          <a:lstStyle>
            <a:lvl1pPr marL="216000" marR="0" indent="-216000" algn="l" defTabSz="914400" rtl="0" eaLnBrk="1" fontAlgn="auto" latinLnBrk="0" hangingPunct="1">
              <a:lnSpc>
                <a:spcPct val="100000"/>
              </a:lnSpc>
              <a:spcBef>
                <a:spcPts val="0"/>
              </a:spcBef>
              <a:spcAft>
                <a:spcPts val="0"/>
              </a:spcAft>
              <a:buClrTx/>
              <a:buSzPct val="70000"/>
              <a:buFont typeface="Arial" panose="020B0604020202020204" pitchFamily="34" charset="0"/>
              <a:buChar char="•"/>
              <a:tabLst/>
              <a:defRPr/>
            </a:lvl1pPr>
            <a:lvl2pPr marL="406400" marR="0" indent="-184150" algn="l" defTabSz="914400" rtl="0" eaLnBrk="1" fontAlgn="auto" latinLnBrk="0" hangingPunct="1">
              <a:lnSpc>
                <a:spcPct val="100000"/>
              </a:lnSpc>
              <a:spcBef>
                <a:spcPts val="0"/>
              </a:spcBef>
              <a:spcAft>
                <a:spcPts val="0"/>
              </a:spcAft>
              <a:buClrTx/>
              <a:buSzPct val="70000"/>
              <a:buFont typeface="Arial" panose="020B0604020202020204" pitchFamily="34" charset="0"/>
              <a:buChar char="•"/>
              <a:tabLst/>
              <a:defRPr/>
            </a:lvl2pPr>
            <a:lvl3pPr marL="577850" marR="0" indent="-171450" algn="l" defTabSz="914400" rtl="0" eaLnBrk="1" fontAlgn="auto" latinLnBrk="0" hangingPunct="1">
              <a:lnSpc>
                <a:spcPct val="100000"/>
              </a:lnSpc>
              <a:spcBef>
                <a:spcPts val="0"/>
              </a:spcBef>
              <a:spcAft>
                <a:spcPts val="0"/>
              </a:spcAft>
              <a:buClrTx/>
              <a:buSzPct val="70000"/>
              <a:buFont typeface="Arial" panose="020B0604020202020204" pitchFamily="34" charset="0"/>
              <a:buChar char="•"/>
              <a:tabLst/>
              <a:defRPr/>
            </a:lvl3pPr>
            <a:lvl4pPr marL="720725" marR="0" indent="-142875" algn="l" defTabSz="914400" rtl="0" eaLnBrk="1" fontAlgn="auto" latinLnBrk="0" hangingPunct="1">
              <a:lnSpc>
                <a:spcPct val="100000"/>
              </a:lnSpc>
              <a:spcBef>
                <a:spcPts val="0"/>
              </a:spcBef>
              <a:spcAft>
                <a:spcPts val="0"/>
              </a:spcAft>
              <a:buClrTx/>
              <a:buSzPct val="70000"/>
              <a:buFont typeface="Arial" panose="020B0604020202020204" pitchFamily="34" charset="0"/>
              <a:buChar char="•"/>
              <a:tabLst/>
              <a:defRPr/>
            </a:lvl4pPr>
            <a:lvl5pPr marL="852488" marR="0" indent="-131763" algn="l" defTabSz="914400" rtl="0" eaLnBrk="1" fontAlgn="auto" latinLnBrk="0" hangingPunct="1">
              <a:lnSpc>
                <a:spcPct val="100000"/>
              </a:lnSpc>
              <a:spcBef>
                <a:spcPts val="0"/>
              </a:spcBef>
              <a:spcAft>
                <a:spcPts val="0"/>
              </a:spcAft>
              <a:buClrTx/>
              <a:buSzPct val="70000"/>
              <a:buFont typeface="Arial" panose="020B0604020202020204" pitchFamily="34" charset="0"/>
              <a:buChar char="•"/>
              <a:tabLst/>
              <a:defRPr/>
            </a:lvl5pPr>
          </a:lstStyle>
          <a:p>
            <a:pPr marL="216000" marR="0" lvl="0" indent="-216000" algn="l" defTabSz="914400" rtl="0" eaLnBrk="1" fontAlgn="auto" latinLnBrk="0" hangingPunct="1">
              <a:lnSpc>
                <a:spcPct val="100000"/>
              </a:lnSpc>
              <a:spcBef>
                <a:spcPts val="0"/>
              </a:spcBef>
              <a:spcAft>
                <a:spcPts val="0"/>
              </a:spcAft>
              <a:buClrTx/>
              <a:buSzPct val="70000"/>
              <a:buFont typeface="Arial" panose="020B0604020202020204" pitchFamily="34" charset="0"/>
              <a:buChar char="•"/>
              <a:tabLst/>
              <a:defRPr/>
            </a:pPr>
            <a:r>
              <a:rPr kumimoji="0" lang="da-DK" sz="1600" b="0" i="0" u="none" strike="noStrike" kern="1200" cap="none" spc="30" normalizeH="0" baseline="0" noProof="0">
                <a:ln>
                  <a:noFill/>
                </a:ln>
                <a:solidFill>
                  <a:srgbClr val="1A1A1A"/>
                </a:solidFill>
                <a:effectLst/>
                <a:uLnTx/>
                <a:uFillTx/>
                <a:latin typeface="+mn-lt"/>
                <a:ea typeface="+mn-ea"/>
                <a:cs typeface="+mn-cs"/>
              </a:rPr>
              <a:t>Klik for at redigere teksttypografierne i masteren</a:t>
            </a:r>
          </a:p>
          <a:p>
            <a:pPr marL="216000" marR="0" lvl="1" indent="-216000" algn="l" defTabSz="914400" rtl="0" eaLnBrk="1" fontAlgn="auto" latinLnBrk="0" hangingPunct="1">
              <a:lnSpc>
                <a:spcPct val="100000"/>
              </a:lnSpc>
              <a:spcBef>
                <a:spcPts val="0"/>
              </a:spcBef>
              <a:spcAft>
                <a:spcPts val="0"/>
              </a:spcAft>
              <a:buClrTx/>
              <a:buSzPct val="70000"/>
              <a:buFont typeface="Arial" panose="020B0604020202020204" pitchFamily="34" charset="0"/>
              <a:buChar char="•"/>
              <a:tabLst/>
              <a:defRPr/>
            </a:pPr>
            <a:r>
              <a:rPr kumimoji="0" lang="da-DK" sz="1600" b="0" i="0" u="none" strike="noStrike" kern="1200" cap="none" spc="30" normalizeH="0" baseline="0" noProof="0">
                <a:ln>
                  <a:noFill/>
                </a:ln>
                <a:solidFill>
                  <a:srgbClr val="1A1A1A"/>
                </a:solidFill>
                <a:effectLst/>
                <a:uLnTx/>
                <a:uFillTx/>
                <a:latin typeface="+mn-lt"/>
                <a:ea typeface="+mn-ea"/>
                <a:cs typeface="+mn-cs"/>
              </a:rPr>
              <a:t>Andet niveau</a:t>
            </a:r>
          </a:p>
          <a:p>
            <a:pPr marL="216000" marR="0" lvl="2" indent="-216000" algn="l" defTabSz="914400" rtl="0" eaLnBrk="1" fontAlgn="auto" latinLnBrk="0" hangingPunct="1">
              <a:lnSpc>
                <a:spcPct val="100000"/>
              </a:lnSpc>
              <a:spcBef>
                <a:spcPts val="0"/>
              </a:spcBef>
              <a:spcAft>
                <a:spcPts val="0"/>
              </a:spcAft>
              <a:buClrTx/>
              <a:buSzPct val="70000"/>
              <a:buFont typeface="Arial" panose="020B0604020202020204" pitchFamily="34" charset="0"/>
              <a:buChar char="•"/>
              <a:tabLst/>
              <a:defRPr/>
            </a:pPr>
            <a:r>
              <a:rPr kumimoji="0" lang="da-DK" sz="1600" b="0" i="0" u="none" strike="noStrike" kern="1200" cap="none" spc="30" normalizeH="0" baseline="0" noProof="0">
                <a:ln>
                  <a:noFill/>
                </a:ln>
                <a:solidFill>
                  <a:srgbClr val="1A1A1A"/>
                </a:solidFill>
                <a:effectLst/>
                <a:uLnTx/>
                <a:uFillTx/>
                <a:latin typeface="+mn-lt"/>
                <a:ea typeface="+mn-ea"/>
                <a:cs typeface="+mn-cs"/>
              </a:rPr>
              <a:t>Tredje niveau</a:t>
            </a:r>
          </a:p>
          <a:p>
            <a:pPr marL="216000" marR="0" lvl="3" indent="-216000" algn="l" defTabSz="914400" rtl="0" eaLnBrk="1" fontAlgn="auto" latinLnBrk="0" hangingPunct="1">
              <a:lnSpc>
                <a:spcPct val="100000"/>
              </a:lnSpc>
              <a:spcBef>
                <a:spcPts val="0"/>
              </a:spcBef>
              <a:spcAft>
                <a:spcPts val="0"/>
              </a:spcAft>
              <a:buClrTx/>
              <a:buSzPct val="70000"/>
              <a:buFont typeface="Arial" panose="020B0604020202020204" pitchFamily="34" charset="0"/>
              <a:buChar char="•"/>
              <a:tabLst/>
              <a:defRPr/>
            </a:pPr>
            <a:r>
              <a:rPr kumimoji="0" lang="da-DK" sz="1600" b="0" i="0" u="none" strike="noStrike" kern="1200" cap="none" spc="30" normalizeH="0" baseline="0" noProof="0">
                <a:ln>
                  <a:noFill/>
                </a:ln>
                <a:solidFill>
                  <a:srgbClr val="1A1A1A"/>
                </a:solidFill>
                <a:effectLst/>
                <a:uLnTx/>
                <a:uFillTx/>
                <a:latin typeface="+mn-lt"/>
                <a:ea typeface="+mn-ea"/>
                <a:cs typeface="+mn-cs"/>
              </a:rPr>
              <a:t>Fjerde niveau</a:t>
            </a:r>
          </a:p>
          <a:p>
            <a:pPr marL="216000" marR="0" lvl="4" indent="-216000" algn="l" defTabSz="914400" rtl="0" eaLnBrk="1" fontAlgn="auto" latinLnBrk="0" hangingPunct="1">
              <a:lnSpc>
                <a:spcPct val="100000"/>
              </a:lnSpc>
              <a:spcBef>
                <a:spcPts val="0"/>
              </a:spcBef>
              <a:spcAft>
                <a:spcPts val="0"/>
              </a:spcAft>
              <a:buClrTx/>
              <a:buSzPct val="70000"/>
              <a:buFont typeface="Arial" panose="020B0604020202020204" pitchFamily="34" charset="0"/>
              <a:buChar char="•"/>
              <a:tabLst/>
              <a:defRPr/>
            </a:pPr>
            <a:r>
              <a:rPr kumimoji="0" lang="da-DK" sz="1600" b="0" i="0" u="none" strike="noStrike" kern="1200" cap="none" spc="30" normalizeH="0" baseline="0" noProof="0">
                <a:ln>
                  <a:noFill/>
                </a:ln>
                <a:solidFill>
                  <a:srgbClr val="1A1A1A"/>
                </a:solidFill>
                <a:effectLst/>
                <a:uLnTx/>
                <a:uFillTx/>
                <a:latin typeface="+mn-lt"/>
                <a:ea typeface="+mn-ea"/>
                <a:cs typeface="+mn-cs"/>
              </a:rPr>
              <a:t>Femte niveau</a:t>
            </a:r>
            <a:endParaRPr kumimoji="0" lang="en-DK" sz="800" b="0" i="0" u="none" strike="noStrike" kern="1200" cap="none" spc="30" normalizeH="0" baseline="0" noProof="0">
              <a:ln>
                <a:noFill/>
              </a:ln>
              <a:solidFill>
                <a:srgbClr val="1A1A1A"/>
              </a:solidFill>
              <a:effectLst/>
              <a:uLnTx/>
              <a:uFillTx/>
              <a:latin typeface="+mn-lt"/>
              <a:ea typeface="+mn-ea"/>
              <a:cs typeface="+mn-cs"/>
            </a:endParaRPr>
          </a:p>
        </p:txBody>
      </p:sp>
      <p:sp>
        <p:nvSpPr>
          <p:cNvPr id="11" name="Content Placeholder 2">
            <a:extLst>
              <a:ext uri="{FF2B5EF4-FFF2-40B4-BE49-F238E27FC236}">
                <a16:creationId xmlns:a16="http://schemas.microsoft.com/office/drawing/2014/main" id="{2740BDF3-91D9-8044-BBCF-CE5CF4C7F654}"/>
              </a:ext>
            </a:extLst>
          </p:cNvPr>
          <p:cNvSpPr>
            <a:spLocks noGrp="1"/>
          </p:cNvSpPr>
          <p:nvPr>
            <p:ph idx="1"/>
          </p:nvPr>
        </p:nvSpPr>
        <p:spPr>
          <a:xfrm>
            <a:off x="1666875" y="1268413"/>
            <a:ext cx="4429125" cy="4321175"/>
          </a:xfrm>
          <a:prstGeom prst="rect">
            <a:avLst/>
          </a:prstGeom>
        </p:spPr>
        <p:txBody>
          <a:bodyPr/>
          <a:lstStyle>
            <a:lvl1pPr marL="216000" marR="0" indent="-216000" algn="l" defTabSz="914400" rtl="0" eaLnBrk="1" fontAlgn="auto" latinLnBrk="0" hangingPunct="1">
              <a:lnSpc>
                <a:spcPct val="100000"/>
              </a:lnSpc>
              <a:spcBef>
                <a:spcPts val="0"/>
              </a:spcBef>
              <a:spcAft>
                <a:spcPts val="0"/>
              </a:spcAft>
              <a:buClrTx/>
              <a:buSzPct val="70000"/>
              <a:buFont typeface="Arial" panose="020B0604020202020204" pitchFamily="34" charset="0"/>
              <a:buChar char="•"/>
              <a:tabLst/>
              <a:defRPr/>
            </a:lvl1pPr>
            <a:lvl2pPr marL="406400" marR="0" indent="-184150" algn="l" defTabSz="914400" rtl="0" eaLnBrk="1" fontAlgn="auto" latinLnBrk="0" hangingPunct="1">
              <a:lnSpc>
                <a:spcPct val="100000"/>
              </a:lnSpc>
              <a:spcBef>
                <a:spcPts val="0"/>
              </a:spcBef>
              <a:spcAft>
                <a:spcPts val="0"/>
              </a:spcAft>
              <a:buClrTx/>
              <a:buSzPct val="70000"/>
              <a:buFont typeface="Arial" panose="020B0604020202020204" pitchFamily="34" charset="0"/>
              <a:buChar char="•"/>
              <a:tabLst/>
              <a:defRPr/>
            </a:lvl2pPr>
            <a:lvl3pPr marL="577850" marR="0" indent="-171450" algn="l" defTabSz="914400" rtl="0" eaLnBrk="1" fontAlgn="auto" latinLnBrk="0" hangingPunct="1">
              <a:lnSpc>
                <a:spcPct val="100000"/>
              </a:lnSpc>
              <a:spcBef>
                <a:spcPts val="0"/>
              </a:spcBef>
              <a:spcAft>
                <a:spcPts val="0"/>
              </a:spcAft>
              <a:buClrTx/>
              <a:buSzPct val="70000"/>
              <a:buFont typeface="Arial" panose="020B0604020202020204" pitchFamily="34" charset="0"/>
              <a:buChar char="•"/>
              <a:tabLst/>
              <a:defRPr/>
            </a:lvl3pPr>
            <a:lvl4pPr marL="720725" marR="0" indent="-142875" algn="l" defTabSz="914400" rtl="0" eaLnBrk="1" fontAlgn="auto" latinLnBrk="0" hangingPunct="1">
              <a:lnSpc>
                <a:spcPct val="100000"/>
              </a:lnSpc>
              <a:spcBef>
                <a:spcPts val="0"/>
              </a:spcBef>
              <a:spcAft>
                <a:spcPts val="0"/>
              </a:spcAft>
              <a:buClrTx/>
              <a:buSzPct val="70000"/>
              <a:buFont typeface="Arial" panose="020B0604020202020204" pitchFamily="34" charset="0"/>
              <a:buChar char="•"/>
              <a:tabLst/>
              <a:defRPr/>
            </a:lvl4pPr>
            <a:lvl5pPr marL="852488" marR="0" indent="-131763" algn="l" defTabSz="914400" rtl="0" eaLnBrk="1" fontAlgn="auto" latinLnBrk="0" hangingPunct="1">
              <a:lnSpc>
                <a:spcPct val="100000"/>
              </a:lnSpc>
              <a:spcBef>
                <a:spcPts val="0"/>
              </a:spcBef>
              <a:spcAft>
                <a:spcPts val="0"/>
              </a:spcAft>
              <a:buClrTx/>
              <a:buSzPct val="70000"/>
              <a:buFont typeface="Arial" panose="020B0604020202020204" pitchFamily="34" charset="0"/>
              <a:buChar char="•"/>
              <a:tabLst/>
              <a:defRPr/>
            </a:lvl5pPr>
          </a:lstStyle>
          <a:p>
            <a:pPr marL="216000" marR="0" lvl="0" indent="-216000" algn="l" defTabSz="914400" rtl="0" eaLnBrk="1" fontAlgn="auto" latinLnBrk="0" hangingPunct="1">
              <a:lnSpc>
                <a:spcPct val="100000"/>
              </a:lnSpc>
              <a:spcBef>
                <a:spcPts val="0"/>
              </a:spcBef>
              <a:spcAft>
                <a:spcPts val="0"/>
              </a:spcAft>
              <a:buClrTx/>
              <a:buSzPct val="70000"/>
              <a:buFont typeface="Arial" panose="020B0604020202020204" pitchFamily="34" charset="0"/>
              <a:buChar char="•"/>
              <a:tabLst/>
              <a:defRPr/>
            </a:pPr>
            <a:r>
              <a:rPr kumimoji="0" lang="da-DK" sz="1600" b="0" i="0" u="none" strike="noStrike" kern="1200" cap="none" spc="30" normalizeH="0" baseline="0" noProof="0">
                <a:ln>
                  <a:noFill/>
                </a:ln>
                <a:solidFill>
                  <a:srgbClr val="1A1A1A"/>
                </a:solidFill>
                <a:effectLst/>
                <a:uLnTx/>
                <a:uFillTx/>
                <a:latin typeface="+mn-lt"/>
                <a:ea typeface="+mn-ea"/>
                <a:cs typeface="+mn-cs"/>
              </a:rPr>
              <a:t>Klik for at redigere teksttypografierne i masteren</a:t>
            </a:r>
          </a:p>
          <a:p>
            <a:pPr marL="216000" marR="0" lvl="1" indent="-216000" algn="l" defTabSz="914400" rtl="0" eaLnBrk="1" fontAlgn="auto" latinLnBrk="0" hangingPunct="1">
              <a:lnSpc>
                <a:spcPct val="100000"/>
              </a:lnSpc>
              <a:spcBef>
                <a:spcPts val="0"/>
              </a:spcBef>
              <a:spcAft>
                <a:spcPts val="0"/>
              </a:spcAft>
              <a:buClrTx/>
              <a:buSzPct val="70000"/>
              <a:buFont typeface="Arial" panose="020B0604020202020204" pitchFamily="34" charset="0"/>
              <a:buChar char="•"/>
              <a:tabLst/>
              <a:defRPr/>
            </a:pPr>
            <a:r>
              <a:rPr kumimoji="0" lang="da-DK" sz="1600" b="0" i="0" u="none" strike="noStrike" kern="1200" cap="none" spc="30" normalizeH="0" baseline="0" noProof="0">
                <a:ln>
                  <a:noFill/>
                </a:ln>
                <a:solidFill>
                  <a:srgbClr val="1A1A1A"/>
                </a:solidFill>
                <a:effectLst/>
                <a:uLnTx/>
                <a:uFillTx/>
                <a:latin typeface="+mn-lt"/>
                <a:ea typeface="+mn-ea"/>
                <a:cs typeface="+mn-cs"/>
              </a:rPr>
              <a:t>Andet niveau</a:t>
            </a:r>
          </a:p>
          <a:p>
            <a:pPr marL="216000" marR="0" lvl="2" indent="-216000" algn="l" defTabSz="914400" rtl="0" eaLnBrk="1" fontAlgn="auto" latinLnBrk="0" hangingPunct="1">
              <a:lnSpc>
                <a:spcPct val="100000"/>
              </a:lnSpc>
              <a:spcBef>
                <a:spcPts val="0"/>
              </a:spcBef>
              <a:spcAft>
                <a:spcPts val="0"/>
              </a:spcAft>
              <a:buClrTx/>
              <a:buSzPct val="70000"/>
              <a:buFont typeface="Arial" panose="020B0604020202020204" pitchFamily="34" charset="0"/>
              <a:buChar char="•"/>
              <a:tabLst/>
              <a:defRPr/>
            </a:pPr>
            <a:r>
              <a:rPr kumimoji="0" lang="da-DK" sz="1600" b="0" i="0" u="none" strike="noStrike" kern="1200" cap="none" spc="30" normalizeH="0" baseline="0" noProof="0">
                <a:ln>
                  <a:noFill/>
                </a:ln>
                <a:solidFill>
                  <a:srgbClr val="1A1A1A"/>
                </a:solidFill>
                <a:effectLst/>
                <a:uLnTx/>
                <a:uFillTx/>
                <a:latin typeface="+mn-lt"/>
                <a:ea typeface="+mn-ea"/>
                <a:cs typeface="+mn-cs"/>
              </a:rPr>
              <a:t>Tredje niveau</a:t>
            </a:r>
          </a:p>
          <a:p>
            <a:pPr marL="216000" marR="0" lvl="3" indent="-216000" algn="l" defTabSz="914400" rtl="0" eaLnBrk="1" fontAlgn="auto" latinLnBrk="0" hangingPunct="1">
              <a:lnSpc>
                <a:spcPct val="100000"/>
              </a:lnSpc>
              <a:spcBef>
                <a:spcPts val="0"/>
              </a:spcBef>
              <a:spcAft>
                <a:spcPts val="0"/>
              </a:spcAft>
              <a:buClrTx/>
              <a:buSzPct val="70000"/>
              <a:buFont typeface="Arial" panose="020B0604020202020204" pitchFamily="34" charset="0"/>
              <a:buChar char="•"/>
              <a:tabLst/>
              <a:defRPr/>
            </a:pPr>
            <a:r>
              <a:rPr kumimoji="0" lang="da-DK" sz="1600" b="0" i="0" u="none" strike="noStrike" kern="1200" cap="none" spc="30" normalizeH="0" baseline="0" noProof="0">
                <a:ln>
                  <a:noFill/>
                </a:ln>
                <a:solidFill>
                  <a:srgbClr val="1A1A1A"/>
                </a:solidFill>
                <a:effectLst/>
                <a:uLnTx/>
                <a:uFillTx/>
                <a:latin typeface="+mn-lt"/>
                <a:ea typeface="+mn-ea"/>
                <a:cs typeface="+mn-cs"/>
              </a:rPr>
              <a:t>Fjerde niveau</a:t>
            </a:r>
          </a:p>
          <a:p>
            <a:pPr marL="216000" marR="0" lvl="4" indent="-216000" algn="l" defTabSz="914400" rtl="0" eaLnBrk="1" fontAlgn="auto" latinLnBrk="0" hangingPunct="1">
              <a:lnSpc>
                <a:spcPct val="100000"/>
              </a:lnSpc>
              <a:spcBef>
                <a:spcPts val="0"/>
              </a:spcBef>
              <a:spcAft>
                <a:spcPts val="0"/>
              </a:spcAft>
              <a:buClrTx/>
              <a:buSzPct val="70000"/>
              <a:buFont typeface="Arial" panose="020B0604020202020204" pitchFamily="34" charset="0"/>
              <a:buChar char="•"/>
              <a:tabLst/>
              <a:defRPr/>
            </a:pPr>
            <a:r>
              <a:rPr kumimoji="0" lang="da-DK" sz="1600" b="0" i="0" u="none" strike="noStrike" kern="1200" cap="none" spc="30" normalizeH="0" baseline="0" noProof="0">
                <a:ln>
                  <a:noFill/>
                </a:ln>
                <a:solidFill>
                  <a:srgbClr val="1A1A1A"/>
                </a:solidFill>
                <a:effectLst/>
                <a:uLnTx/>
                <a:uFillTx/>
                <a:latin typeface="+mn-lt"/>
                <a:ea typeface="+mn-ea"/>
                <a:cs typeface="+mn-cs"/>
              </a:rPr>
              <a:t>Femte niveau</a:t>
            </a:r>
            <a:endParaRPr kumimoji="0" lang="en-DK" sz="800" b="0" i="0" u="none" strike="noStrike" kern="1200" cap="none" spc="30" normalizeH="0" baseline="0" noProof="0">
              <a:ln>
                <a:noFill/>
              </a:ln>
              <a:solidFill>
                <a:srgbClr val="1A1A1A"/>
              </a:solidFill>
              <a:effectLst/>
              <a:uLnTx/>
              <a:uFillTx/>
              <a:latin typeface="+mn-lt"/>
              <a:ea typeface="+mn-ea"/>
              <a:cs typeface="+mn-cs"/>
            </a:endParaRPr>
          </a:p>
        </p:txBody>
      </p:sp>
      <p:sp>
        <p:nvSpPr>
          <p:cNvPr id="13" name="Title 9">
            <a:extLst>
              <a:ext uri="{FF2B5EF4-FFF2-40B4-BE49-F238E27FC236}">
                <a16:creationId xmlns:a16="http://schemas.microsoft.com/office/drawing/2014/main" id="{77ADFD79-2E5F-4742-A625-108ECAA6C1A7}"/>
              </a:ext>
            </a:extLst>
          </p:cNvPr>
          <p:cNvSpPr>
            <a:spLocks noGrp="1"/>
          </p:cNvSpPr>
          <p:nvPr>
            <p:ph type="title"/>
          </p:nvPr>
        </p:nvSpPr>
        <p:spPr>
          <a:xfrm>
            <a:off x="1666874" y="188914"/>
            <a:ext cx="7381875" cy="1079500"/>
          </a:xfrm>
          <a:prstGeom prst="rect">
            <a:avLst/>
          </a:prstGeom>
        </p:spPr>
        <p:txBody>
          <a:bodyPr tIns="216000" rIns="216000"/>
          <a:lstStyle/>
          <a:p>
            <a:r>
              <a:rPr lang="da-DK"/>
              <a:t>Klik for at redigere titeltypografien i masteren</a:t>
            </a:r>
            <a:endParaRPr lang="en-DK"/>
          </a:p>
        </p:txBody>
      </p:sp>
    </p:spTree>
    <p:extLst>
      <p:ext uri="{BB962C8B-B14F-4D97-AF65-F5344CB8AC3E}">
        <p14:creationId xmlns:p14="http://schemas.microsoft.com/office/powerpoint/2010/main" val="3403178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ksttung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35A6BA-66F1-5947-9B40-C28903FB64EE}"/>
              </a:ext>
            </a:extLst>
          </p:cNvPr>
          <p:cNvSpPr>
            <a:spLocks noGrp="1"/>
          </p:cNvSpPr>
          <p:nvPr>
            <p:ph type="dt" sz="half" idx="14"/>
          </p:nvPr>
        </p:nvSpPr>
        <p:spPr/>
        <p:txBody>
          <a:bodyPr/>
          <a:lstStyle/>
          <a:p>
            <a:pPr algn="r"/>
            <a:r>
              <a:rPr lang="da-DK"/>
              <a:t>20-11-2023</a:t>
            </a:r>
            <a:endParaRPr lang="en-DK"/>
          </a:p>
        </p:txBody>
      </p:sp>
      <p:sp>
        <p:nvSpPr>
          <p:cNvPr id="4" name="Footer Placeholder 3">
            <a:extLst>
              <a:ext uri="{FF2B5EF4-FFF2-40B4-BE49-F238E27FC236}">
                <a16:creationId xmlns:a16="http://schemas.microsoft.com/office/drawing/2014/main" id="{BB9C6839-C6BC-2341-9A78-F28C3FA11BD5}"/>
              </a:ext>
            </a:extLst>
          </p:cNvPr>
          <p:cNvSpPr>
            <a:spLocks noGrp="1"/>
          </p:cNvSpPr>
          <p:nvPr>
            <p:ph type="ftr" sz="quarter" idx="15"/>
          </p:nvPr>
        </p:nvSpPr>
        <p:spPr/>
        <p:txBody>
          <a:bodyPr/>
          <a:lstStyle/>
          <a:p>
            <a:endParaRPr lang="en-DK"/>
          </a:p>
        </p:txBody>
      </p:sp>
      <p:sp>
        <p:nvSpPr>
          <p:cNvPr id="5" name="Slide Number Placeholder 4">
            <a:extLst>
              <a:ext uri="{FF2B5EF4-FFF2-40B4-BE49-F238E27FC236}">
                <a16:creationId xmlns:a16="http://schemas.microsoft.com/office/drawing/2014/main" id="{913E6367-7A27-3147-8D08-5FE8EBF3FB10}"/>
              </a:ext>
            </a:extLst>
          </p:cNvPr>
          <p:cNvSpPr>
            <a:spLocks noGrp="1"/>
          </p:cNvSpPr>
          <p:nvPr>
            <p:ph type="sldNum" sz="quarter" idx="16"/>
          </p:nvPr>
        </p:nvSpPr>
        <p:spPr/>
        <p:txBody>
          <a:bodyPr/>
          <a:lstStyle/>
          <a:p>
            <a:fld id="{97C90A3D-D57D-FD44-9B76-0F4E407B9FC2}" type="slidenum">
              <a:rPr lang="en-DK"/>
              <a:pPr/>
              <a:t>‹nr.›</a:t>
            </a:fld>
            <a:endParaRPr lang="en-DK"/>
          </a:p>
        </p:txBody>
      </p:sp>
      <p:sp>
        <p:nvSpPr>
          <p:cNvPr id="11" name="Content Placeholder 2">
            <a:extLst>
              <a:ext uri="{FF2B5EF4-FFF2-40B4-BE49-F238E27FC236}">
                <a16:creationId xmlns:a16="http://schemas.microsoft.com/office/drawing/2014/main" id="{2740BDF3-91D9-8044-BBCF-CE5CF4C7F654}"/>
              </a:ext>
            </a:extLst>
          </p:cNvPr>
          <p:cNvSpPr>
            <a:spLocks noGrp="1"/>
          </p:cNvSpPr>
          <p:nvPr>
            <p:ph idx="1" hasCustomPrompt="1"/>
          </p:nvPr>
        </p:nvSpPr>
        <p:spPr>
          <a:xfrm>
            <a:off x="1666875" y="1268413"/>
            <a:ext cx="8858250" cy="4321175"/>
          </a:xfrm>
          <a:prstGeom prst="rect">
            <a:avLst/>
          </a:prstGeom>
        </p:spPr>
        <p:txBody>
          <a:bodyPr numCol="3" spcCol="432000"/>
          <a:lstStyle>
            <a:lvl1pPr marL="216000" marR="0" indent="-216000" algn="l" defTabSz="914400" rtl="0" eaLnBrk="1" fontAlgn="auto" latinLnBrk="0" hangingPunct="1">
              <a:lnSpc>
                <a:spcPct val="100000"/>
              </a:lnSpc>
              <a:spcBef>
                <a:spcPts val="0"/>
              </a:spcBef>
              <a:spcAft>
                <a:spcPts val="0"/>
              </a:spcAft>
              <a:buClrTx/>
              <a:buSzPct val="70000"/>
              <a:buFont typeface="Arial" panose="020B0604020202020204" pitchFamily="34" charset="0"/>
              <a:buChar char="•"/>
              <a:tabLst/>
              <a:defRPr/>
            </a:lvl1pPr>
            <a:lvl2pPr marL="406400" marR="0" indent="-184150" algn="l" defTabSz="914400" rtl="0" eaLnBrk="1" fontAlgn="auto" latinLnBrk="0" hangingPunct="1">
              <a:lnSpc>
                <a:spcPct val="100000"/>
              </a:lnSpc>
              <a:spcBef>
                <a:spcPts val="0"/>
              </a:spcBef>
              <a:spcAft>
                <a:spcPts val="0"/>
              </a:spcAft>
              <a:buClrTx/>
              <a:buSzPct val="70000"/>
              <a:buFont typeface="Arial" panose="020B0604020202020204" pitchFamily="34" charset="0"/>
              <a:buChar char="•"/>
              <a:tabLst/>
              <a:defRPr/>
            </a:lvl2pPr>
            <a:lvl3pPr marL="577850" marR="0" indent="-171450" algn="l" defTabSz="914400" rtl="0" eaLnBrk="1" fontAlgn="auto" latinLnBrk="0" hangingPunct="1">
              <a:lnSpc>
                <a:spcPct val="100000"/>
              </a:lnSpc>
              <a:spcBef>
                <a:spcPts val="0"/>
              </a:spcBef>
              <a:spcAft>
                <a:spcPts val="0"/>
              </a:spcAft>
              <a:buClrTx/>
              <a:buSzPct val="70000"/>
              <a:buFont typeface="Arial" panose="020B0604020202020204" pitchFamily="34" charset="0"/>
              <a:buChar char="•"/>
              <a:tabLst/>
              <a:defRPr/>
            </a:lvl3pPr>
            <a:lvl4pPr marL="720725" marR="0" indent="-142875" algn="l" defTabSz="914400" rtl="0" eaLnBrk="1" fontAlgn="auto" latinLnBrk="0" hangingPunct="1">
              <a:lnSpc>
                <a:spcPct val="100000"/>
              </a:lnSpc>
              <a:spcBef>
                <a:spcPts val="0"/>
              </a:spcBef>
              <a:spcAft>
                <a:spcPts val="0"/>
              </a:spcAft>
              <a:buClrTx/>
              <a:buSzPct val="70000"/>
              <a:buFont typeface="Arial" panose="020B0604020202020204" pitchFamily="34" charset="0"/>
              <a:buChar char="•"/>
              <a:tabLst/>
              <a:defRPr/>
            </a:lvl4pPr>
            <a:lvl5pPr marL="852488" marR="0" indent="-131763" algn="l" defTabSz="914400" rtl="0" eaLnBrk="1" fontAlgn="auto" latinLnBrk="0" hangingPunct="1">
              <a:lnSpc>
                <a:spcPct val="100000"/>
              </a:lnSpc>
              <a:spcBef>
                <a:spcPts val="0"/>
              </a:spcBef>
              <a:spcAft>
                <a:spcPts val="0"/>
              </a:spcAft>
              <a:buClrTx/>
              <a:buSzPct val="70000"/>
              <a:buFont typeface="Arial" panose="020B0604020202020204" pitchFamily="34" charset="0"/>
              <a:buChar char="•"/>
              <a:tabLst/>
              <a:defRPr/>
            </a:lvl5pPr>
          </a:lstStyle>
          <a:p>
            <a:pPr marL="216000" marR="0" lvl="0" indent="-216000" algn="l" defTabSz="914400" rtl="0" eaLnBrk="1" fontAlgn="auto" latinLnBrk="0" hangingPunct="1">
              <a:lnSpc>
                <a:spcPct val="100000"/>
              </a:lnSpc>
              <a:spcBef>
                <a:spcPts val="0"/>
              </a:spcBef>
              <a:spcAft>
                <a:spcPts val="0"/>
              </a:spcAft>
              <a:buClrTx/>
              <a:buSzPct val="70000"/>
              <a:buFont typeface="Arial" panose="020B0604020202020204" pitchFamily="34" charset="0"/>
              <a:buChar char="•"/>
              <a:tabLst/>
              <a:defRPr/>
            </a:pPr>
            <a:r>
              <a:rPr kumimoji="0" lang="en-GB" sz="1600" b="0" i="0" u="none" strike="noStrike" kern="1200" cap="none" spc="30" normalizeH="0" baseline="0" noProof="0">
                <a:ln>
                  <a:noFill/>
                </a:ln>
                <a:solidFill>
                  <a:srgbClr val="1A1A1A"/>
                </a:solidFill>
                <a:effectLst/>
                <a:uLnTx/>
                <a:uFillTx/>
                <a:latin typeface="+mn-lt"/>
                <a:ea typeface="+mn-ea"/>
                <a:cs typeface="+mn-cs"/>
              </a:rPr>
              <a:t>Click to edit Master text styles</a:t>
            </a:r>
          </a:p>
          <a:p>
            <a:pPr marL="406400" marR="0" lvl="1" indent="-184150" algn="l" defTabSz="914400" rtl="0" eaLnBrk="1" fontAlgn="auto" latinLnBrk="0" hangingPunct="1">
              <a:lnSpc>
                <a:spcPct val="100000"/>
              </a:lnSpc>
              <a:spcBef>
                <a:spcPts val="0"/>
              </a:spcBef>
              <a:spcAft>
                <a:spcPts val="0"/>
              </a:spcAft>
              <a:buClrTx/>
              <a:buSzPct val="70000"/>
              <a:buFont typeface="Arial" panose="020B0604020202020204" pitchFamily="34" charset="0"/>
              <a:buChar char="•"/>
              <a:tabLst/>
              <a:defRPr/>
            </a:pPr>
            <a:r>
              <a:rPr kumimoji="0" lang="en-GB" sz="1400" b="0" i="0" u="none" strike="noStrike" kern="1200" cap="none" spc="30" normalizeH="0" baseline="0" noProof="0">
                <a:ln>
                  <a:noFill/>
                </a:ln>
                <a:solidFill>
                  <a:srgbClr val="1A1A1A"/>
                </a:solidFill>
                <a:effectLst/>
                <a:uLnTx/>
                <a:uFillTx/>
                <a:latin typeface="+mn-lt"/>
                <a:ea typeface="+mn-ea"/>
                <a:cs typeface="+mn-cs"/>
              </a:rPr>
              <a:t>Second level</a:t>
            </a:r>
          </a:p>
          <a:p>
            <a:pPr marL="577850" marR="0" lvl="2" indent="-171450" algn="l" defTabSz="914400" rtl="0" eaLnBrk="1" fontAlgn="auto" latinLnBrk="0" hangingPunct="1">
              <a:lnSpc>
                <a:spcPct val="100000"/>
              </a:lnSpc>
              <a:spcBef>
                <a:spcPts val="0"/>
              </a:spcBef>
              <a:spcAft>
                <a:spcPts val="0"/>
              </a:spcAft>
              <a:buClrTx/>
              <a:buSzPct val="70000"/>
              <a:buFont typeface="Arial" panose="020B0604020202020204" pitchFamily="34" charset="0"/>
              <a:buChar char="•"/>
              <a:tabLst/>
              <a:defRPr/>
            </a:pPr>
            <a:r>
              <a:rPr kumimoji="0" lang="en-GB" sz="1200" b="0" i="0" u="none" strike="noStrike" kern="1200" cap="none" spc="30" normalizeH="0" baseline="0" noProof="0">
                <a:ln>
                  <a:noFill/>
                </a:ln>
                <a:solidFill>
                  <a:srgbClr val="1A1A1A"/>
                </a:solidFill>
                <a:effectLst/>
                <a:uLnTx/>
                <a:uFillTx/>
                <a:latin typeface="+mn-lt"/>
                <a:ea typeface="+mn-ea"/>
                <a:cs typeface="+mn-cs"/>
              </a:rPr>
              <a:t>Third level</a:t>
            </a:r>
          </a:p>
          <a:p>
            <a:pPr marL="720725" marR="0" lvl="3" indent="-142875" algn="l" defTabSz="914400" rtl="0" eaLnBrk="1" fontAlgn="auto" latinLnBrk="0" hangingPunct="1">
              <a:lnSpc>
                <a:spcPct val="100000"/>
              </a:lnSpc>
              <a:spcBef>
                <a:spcPts val="0"/>
              </a:spcBef>
              <a:spcAft>
                <a:spcPts val="0"/>
              </a:spcAft>
              <a:buClrTx/>
              <a:buSzPct val="70000"/>
              <a:buFont typeface="Arial" panose="020B0604020202020204" pitchFamily="34" charset="0"/>
              <a:buChar char="•"/>
              <a:tabLst/>
              <a:defRPr/>
            </a:pPr>
            <a:r>
              <a:rPr kumimoji="0" lang="en-GB" sz="1000" b="0" i="0" u="none" strike="noStrike" kern="1200" cap="none" spc="30" normalizeH="0" baseline="0" noProof="0">
                <a:ln>
                  <a:noFill/>
                </a:ln>
                <a:solidFill>
                  <a:srgbClr val="1A1A1A"/>
                </a:solidFill>
                <a:effectLst/>
                <a:uLnTx/>
                <a:uFillTx/>
                <a:latin typeface="+mn-lt"/>
                <a:ea typeface="+mn-ea"/>
                <a:cs typeface="+mn-cs"/>
              </a:rPr>
              <a:t>Fourth level</a:t>
            </a:r>
          </a:p>
          <a:p>
            <a:pPr marL="852488" marR="0" lvl="4" indent="-131763" algn="l" defTabSz="914400" rtl="0" eaLnBrk="1" fontAlgn="auto" latinLnBrk="0" hangingPunct="1">
              <a:lnSpc>
                <a:spcPct val="100000"/>
              </a:lnSpc>
              <a:spcBef>
                <a:spcPts val="0"/>
              </a:spcBef>
              <a:spcAft>
                <a:spcPts val="0"/>
              </a:spcAft>
              <a:buClrTx/>
              <a:buSzPct val="70000"/>
              <a:buFont typeface="Arial" panose="020B0604020202020204" pitchFamily="34" charset="0"/>
              <a:buChar char="•"/>
              <a:tabLst/>
              <a:defRPr/>
            </a:pPr>
            <a:r>
              <a:rPr kumimoji="0" lang="en-GB" sz="800" b="0" i="0" u="none" strike="noStrike" kern="1200" cap="none" spc="30" normalizeH="0" baseline="0" noProof="0">
                <a:ln>
                  <a:noFill/>
                </a:ln>
                <a:solidFill>
                  <a:srgbClr val="1A1A1A"/>
                </a:solidFill>
                <a:effectLst/>
                <a:uLnTx/>
                <a:uFillTx/>
                <a:latin typeface="+mn-lt"/>
                <a:ea typeface="+mn-ea"/>
                <a:cs typeface="+mn-cs"/>
              </a:rPr>
              <a:t>Fifth level</a:t>
            </a:r>
            <a:endParaRPr kumimoji="0" lang="en-DK" sz="800" b="0" i="0" u="none" strike="noStrike" kern="1200" cap="none" spc="30" normalizeH="0" baseline="0" noProof="0">
              <a:ln>
                <a:noFill/>
              </a:ln>
              <a:solidFill>
                <a:srgbClr val="1A1A1A"/>
              </a:solidFill>
              <a:effectLst/>
              <a:uLnTx/>
              <a:uFillTx/>
              <a:latin typeface="+mn-lt"/>
              <a:ea typeface="+mn-ea"/>
              <a:cs typeface="+mn-cs"/>
            </a:endParaRPr>
          </a:p>
        </p:txBody>
      </p:sp>
      <p:sp>
        <p:nvSpPr>
          <p:cNvPr id="13" name="Title 9">
            <a:extLst>
              <a:ext uri="{FF2B5EF4-FFF2-40B4-BE49-F238E27FC236}">
                <a16:creationId xmlns:a16="http://schemas.microsoft.com/office/drawing/2014/main" id="{77ADFD79-2E5F-4742-A625-108ECAA6C1A7}"/>
              </a:ext>
            </a:extLst>
          </p:cNvPr>
          <p:cNvSpPr>
            <a:spLocks noGrp="1"/>
          </p:cNvSpPr>
          <p:nvPr>
            <p:ph type="title"/>
          </p:nvPr>
        </p:nvSpPr>
        <p:spPr>
          <a:xfrm>
            <a:off x="1666874" y="188914"/>
            <a:ext cx="7381875" cy="1079500"/>
          </a:xfrm>
          <a:prstGeom prst="rect">
            <a:avLst/>
          </a:prstGeom>
        </p:spPr>
        <p:txBody>
          <a:bodyPr tIns="216000" rIns="216000"/>
          <a:lstStyle/>
          <a:p>
            <a:r>
              <a:rPr lang="da-DK"/>
              <a:t>Klik for at redigere titeltypografien i masteren</a:t>
            </a:r>
            <a:endParaRPr lang="en-DK"/>
          </a:p>
        </p:txBody>
      </p:sp>
    </p:spTree>
    <p:extLst>
      <p:ext uri="{BB962C8B-B14F-4D97-AF65-F5344CB8AC3E}">
        <p14:creationId xmlns:p14="http://schemas.microsoft.com/office/powerpoint/2010/main" val="4284431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og bille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0951D4-DA37-F24E-B33A-ABEA25612896}"/>
              </a:ext>
            </a:extLst>
          </p:cNvPr>
          <p:cNvSpPr>
            <a:spLocks noGrp="1"/>
          </p:cNvSpPr>
          <p:nvPr>
            <p:ph type="dt" sz="half" idx="14"/>
          </p:nvPr>
        </p:nvSpPr>
        <p:spPr/>
        <p:txBody>
          <a:bodyPr/>
          <a:lstStyle/>
          <a:p>
            <a:pPr algn="r"/>
            <a:r>
              <a:rPr lang="da-DK" noProof="0"/>
              <a:t>20-11-2023</a:t>
            </a:r>
          </a:p>
        </p:txBody>
      </p:sp>
      <p:sp>
        <p:nvSpPr>
          <p:cNvPr id="4" name="Footer Placeholder 3">
            <a:extLst>
              <a:ext uri="{FF2B5EF4-FFF2-40B4-BE49-F238E27FC236}">
                <a16:creationId xmlns:a16="http://schemas.microsoft.com/office/drawing/2014/main" id="{4DBDD922-54F1-7944-9CB0-3D880F8DE207}"/>
              </a:ext>
            </a:extLst>
          </p:cNvPr>
          <p:cNvSpPr>
            <a:spLocks noGrp="1"/>
          </p:cNvSpPr>
          <p:nvPr>
            <p:ph type="ftr" sz="quarter" idx="15"/>
          </p:nvPr>
        </p:nvSpPr>
        <p:spPr/>
        <p:txBody>
          <a:bodyPr/>
          <a:lstStyle/>
          <a:p>
            <a:endParaRPr lang="da-DK" noProof="0"/>
          </a:p>
        </p:txBody>
      </p:sp>
      <p:sp>
        <p:nvSpPr>
          <p:cNvPr id="5" name="Slide Number Placeholder 4">
            <a:extLst>
              <a:ext uri="{FF2B5EF4-FFF2-40B4-BE49-F238E27FC236}">
                <a16:creationId xmlns:a16="http://schemas.microsoft.com/office/drawing/2014/main" id="{11055001-0246-A046-B594-AD72D6D99857}"/>
              </a:ext>
            </a:extLst>
          </p:cNvPr>
          <p:cNvSpPr>
            <a:spLocks noGrp="1"/>
          </p:cNvSpPr>
          <p:nvPr>
            <p:ph type="sldNum" sz="quarter" idx="16"/>
          </p:nvPr>
        </p:nvSpPr>
        <p:spPr/>
        <p:txBody>
          <a:bodyPr/>
          <a:lstStyle/>
          <a:p>
            <a:fld id="{97C90A3D-D57D-FD44-9B76-0F4E407B9FC2}" type="slidenum">
              <a:rPr lang="da-DK" noProof="0" smtClean="0"/>
              <a:pPr/>
              <a:t>‹nr.›</a:t>
            </a:fld>
            <a:endParaRPr lang="da-DK" noProof="0"/>
          </a:p>
        </p:txBody>
      </p:sp>
      <p:sp>
        <p:nvSpPr>
          <p:cNvPr id="6" name="Content Placeholder 5">
            <a:extLst>
              <a:ext uri="{FF2B5EF4-FFF2-40B4-BE49-F238E27FC236}">
                <a16:creationId xmlns:a16="http://schemas.microsoft.com/office/drawing/2014/main" id="{CD057777-1A51-8448-B203-EDEA120016BB}"/>
              </a:ext>
            </a:extLst>
          </p:cNvPr>
          <p:cNvSpPr>
            <a:spLocks noGrp="1"/>
          </p:cNvSpPr>
          <p:nvPr>
            <p:ph sz="quarter" idx="13" hasCustomPrompt="1"/>
          </p:nvPr>
        </p:nvSpPr>
        <p:spPr>
          <a:xfrm>
            <a:off x="7067550" y="-88900"/>
            <a:ext cx="5216525" cy="7048500"/>
          </a:xfrm>
          <a:prstGeom prst="rect">
            <a:avLst/>
          </a:prstGeom>
        </p:spPr>
        <p:txBody>
          <a:bodyPr/>
          <a:lstStyle/>
          <a:p>
            <a:pPr lvl="0"/>
            <a:r>
              <a:rPr lang="da-DK" noProof="0"/>
              <a:t>Insert Image or chart</a:t>
            </a:r>
          </a:p>
        </p:txBody>
      </p:sp>
      <p:sp>
        <p:nvSpPr>
          <p:cNvPr id="13" name="Content Placeholder 2">
            <a:extLst>
              <a:ext uri="{FF2B5EF4-FFF2-40B4-BE49-F238E27FC236}">
                <a16:creationId xmlns:a16="http://schemas.microsoft.com/office/drawing/2014/main" id="{BC532012-D2E6-F946-8283-DF5ADB5511F7}"/>
              </a:ext>
            </a:extLst>
          </p:cNvPr>
          <p:cNvSpPr>
            <a:spLocks noGrp="1"/>
          </p:cNvSpPr>
          <p:nvPr>
            <p:ph idx="1" hasCustomPrompt="1"/>
          </p:nvPr>
        </p:nvSpPr>
        <p:spPr>
          <a:xfrm>
            <a:off x="1666875" y="1268413"/>
            <a:ext cx="4429125" cy="4321175"/>
          </a:xfrm>
          <a:prstGeom prst="rect">
            <a:avLst/>
          </a:prstGeom>
        </p:spPr>
        <p:txBody>
          <a:bodyPr/>
          <a:lstStyle>
            <a:lvl1pPr marL="216000" marR="0" indent="-216000" algn="l" defTabSz="914400" rtl="0" eaLnBrk="1" fontAlgn="auto" latinLnBrk="0" hangingPunct="1">
              <a:lnSpc>
                <a:spcPct val="100000"/>
              </a:lnSpc>
              <a:spcBef>
                <a:spcPts val="0"/>
              </a:spcBef>
              <a:spcAft>
                <a:spcPts val="0"/>
              </a:spcAft>
              <a:buClrTx/>
              <a:buSzPct val="70000"/>
              <a:buFont typeface="Arial" panose="020B0604020202020204" pitchFamily="34" charset="0"/>
              <a:buChar char="•"/>
              <a:tabLst/>
              <a:defRPr/>
            </a:lvl1pPr>
            <a:lvl2pPr marL="406400" marR="0" indent="-184150" algn="l" defTabSz="914400" rtl="0" eaLnBrk="1" fontAlgn="auto" latinLnBrk="0" hangingPunct="1">
              <a:lnSpc>
                <a:spcPct val="100000"/>
              </a:lnSpc>
              <a:spcBef>
                <a:spcPts val="0"/>
              </a:spcBef>
              <a:spcAft>
                <a:spcPts val="0"/>
              </a:spcAft>
              <a:buClrTx/>
              <a:buSzPct val="70000"/>
              <a:buFont typeface="Arial" panose="020B0604020202020204" pitchFamily="34" charset="0"/>
              <a:buChar char="•"/>
              <a:tabLst/>
              <a:defRPr/>
            </a:lvl2pPr>
            <a:lvl3pPr marL="577850" marR="0" indent="-171450" algn="l" defTabSz="914400" rtl="0" eaLnBrk="1" fontAlgn="auto" latinLnBrk="0" hangingPunct="1">
              <a:lnSpc>
                <a:spcPct val="100000"/>
              </a:lnSpc>
              <a:spcBef>
                <a:spcPts val="0"/>
              </a:spcBef>
              <a:spcAft>
                <a:spcPts val="0"/>
              </a:spcAft>
              <a:buClrTx/>
              <a:buSzPct val="70000"/>
              <a:buFont typeface="Arial" panose="020B0604020202020204" pitchFamily="34" charset="0"/>
              <a:buChar char="•"/>
              <a:tabLst/>
              <a:defRPr/>
            </a:lvl3pPr>
            <a:lvl4pPr marL="720725" marR="0" indent="-142875" algn="l" defTabSz="914400" rtl="0" eaLnBrk="1" fontAlgn="auto" latinLnBrk="0" hangingPunct="1">
              <a:lnSpc>
                <a:spcPct val="100000"/>
              </a:lnSpc>
              <a:spcBef>
                <a:spcPts val="0"/>
              </a:spcBef>
              <a:spcAft>
                <a:spcPts val="0"/>
              </a:spcAft>
              <a:buClrTx/>
              <a:buSzPct val="70000"/>
              <a:buFont typeface="Arial" panose="020B0604020202020204" pitchFamily="34" charset="0"/>
              <a:buChar char="•"/>
              <a:tabLst/>
              <a:defRPr/>
            </a:lvl4pPr>
            <a:lvl5pPr marL="852488" marR="0" indent="-131763" algn="l" defTabSz="914400" rtl="0" eaLnBrk="1" fontAlgn="auto" latinLnBrk="0" hangingPunct="1">
              <a:lnSpc>
                <a:spcPct val="100000"/>
              </a:lnSpc>
              <a:spcBef>
                <a:spcPts val="0"/>
              </a:spcBef>
              <a:spcAft>
                <a:spcPts val="0"/>
              </a:spcAft>
              <a:buClrTx/>
              <a:buSzPct val="70000"/>
              <a:buFont typeface="Arial" panose="020B0604020202020204" pitchFamily="34" charset="0"/>
              <a:buChar char="•"/>
              <a:tabLst/>
              <a:defRPr/>
            </a:lvl5pPr>
          </a:lstStyle>
          <a:p>
            <a:pPr marL="216000" marR="0" lvl="0" indent="-216000" algn="l" defTabSz="914400" rtl="0" eaLnBrk="1" fontAlgn="auto" latinLnBrk="0" hangingPunct="1">
              <a:lnSpc>
                <a:spcPct val="100000"/>
              </a:lnSpc>
              <a:spcBef>
                <a:spcPts val="0"/>
              </a:spcBef>
              <a:spcAft>
                <a:spcPts val="0"/>
              </a:spcAft>
              <a:buClrTx/>
              <a:buSzPct val="70000"/>
              <a:buFont typeface="Arial" panose="020B0604020202020204" pitchFamily="34" charset="0"/>
              <a:buChar char="•"/>
              <a:tabLst/>
              <a:defRPr/>
            </a:pPr>
            <a:r>
              <a:rPr kumimoji="0" lang="da-DK" sz="1600" b="0" i="0" u="none" strike="noStrike" kern="1200" cap="none" spc="30" normalizeH="0" baseline="0" noProof="0">
                <a:ln>
                  <a:noFill/>
                </a:ln>
                <a:solidFill>
                  <a:srgbClr val="1A1A1A"/>
                </a:solidFill>
                <a:effectLst/>
                <a:uLnTx/>
                <a:uFillTx/>
                <a:latin typeface="+mn-lt"/>
                <a:ea typeface="+mn-ea"/>
                <a:cs typeface="+mn-cs"/>
              </a:rPr>
              <a:t>Click to edit Master text styles</a:t>
            </a:r>
          </a:p>
          <a:p>
            <a:pPr marL="406400" marR="0" lvl="1" indent="-184150" algn="l" defTabSz="914400" rtl="0" eaLnBrk="1" fontAlgn="auto" latinLnBrk="0" hangingPunct="1">
              <a:lnSpc>
                <a:spcPct val="100000"/>
              </a:lnSpc>
              <a:spcBef>
                <a:spcPts val="0"/>
              </a:spcBef>
              <a:spcAft>
                <a:spcPts val="0"/>
              </a:spcAft>
              <a:buClrTx/>
              <a:buSzPct val="70000"/>
              <a:buFont typeface="Arial" panose="020B0604020202020204" pitchFamily="34" charset="0"/>
              <a:buChar char="•"/>
              <a:tabLst/>
              <a:defRPr/>
            </a:pPr>
            <a:r>
              <a:rPr kumimoji="0" lang="da-DK" sz="1400" b="0" i="0" u="none" strike="noStrike" kern="1200" cap="none" spc="30" normalizeH="0" baseline="0" noProof="0">
                <a:ln>
                  <a:noFill/>
                </a:ln>
                <a:solidFill>
                  <a:srgbClr val="1A1A1A"/>
                </a:solidFill>
                <a:effectLst/>
                <a:uLnTx/>
                <a:uFillTx/>
                <a:latin typeface="+mn-lt"/>
                <a:ea typeface="+mn-ea"/>
                <a:cs typeface="+mn-cs"/>
              </a:rPr>
              <a:t>Second level</a:t>
            </a:r>
          </a:p>
          <a:p>
            <a:pPr marL="577850" marR="0" lvl="2" indent="-171450" algn="l" defTabSz="914400" rtl="0" eaLnBrk="1" fontAlgn="auto" latinLnBrk="0" hangingPunct="1">
              <a:lnSpc>
                <a:spcPct val="100000"/>
              </a:lnSpc>
              <a:spcBef>
                <a:spcPts val="0"/>
              </a:spcBef>
              <a:spcAft>
                <a:spcPts val="0"/>
              </a:spcAft>
              <a:buClrTx/>
              <a:buSzPct val="70000"/>
              <a:buFont typeface="Arial" panose="020B0604020202020204" pitchFamily="34" charset="0"/>
              <a:buChar char="•"/>
              <a:tabLst/>
              <a:defRPr/>
            </a:pPr>
            <a:r>
              <a:rPr kumimoji="0" lang="da-DK" sz="1200" b="0" i="0" u="none" strike="noStrike" kern="1200" cap="none" spc="30" normalizeH="0" baseline="0" noProof="0">
                <a:ln>
                  <a:noFill/>
                </a:ln>
                <a:solidFill>
                  <a:srgbClr val="1A1A1A"/>
                </a:solidFill>
                <a:effectLst/>
                <a:uLnTx/>
                <a:uFillTx/>
                <a:latin typeface="+mn-lt"/>
                <a:ea typeface="+mn-ea"/>
                <a:cs typeface="+mn-cs"/>
              </a:rPr>
              <a:t>Third level</a:t>
            </a:r>
          </a:p>
          <a:p>
            <a:pPr marL="720725" marR="0" lvl="3" indent="-142875" algn="l" defTabSz="914400" rtl="0" eaLnBrk="1" fontAlgn="auto" latinLnBrk="0" hangingPunct="1">
              <a:lnSpc>
                <a:spcPct val="100000"/>
              </a:lnSpc>
              <a:spcBef>
                <a:spcPts val="0"/>
              </a:spcBef>
              <a:spcAft>
                <a:spcPts val="0"/>
              </a:spcAft>
              <a:buClrTx/>
              <a:buSzPct val="70000"/>
              <a:buFont typeface="Arial" panose="020B0604020202020204" pitchFamily="34" charset="0"/>
              <a:buChar char="•"/>
              <a:tabLst/>
              <a:defRPr/>
            </a:pPr>
            <a:r>
              <a:rPr kumimoji="0" lang="da-DK" sz="1000" b="0" i="0" u="none" strike="noStrike" kern="1200" cap="none" spc="30" normalizeH="0" baseline="0" noProof="0">
                <a:ln>
                  <a:noFill/>
                </a:ln>
                <a:solidFill>
                  <a:srgbClr val="1A1A1A"/>
                </a:solidFill>
                <a:effectLst/>
                <a:uLnTx/>
                <a:uFillTx/>
                <a:latin typeface="+mn-lt"/>
                <a:ea typeface="+mn-ea"/>
                <a:cs typeface="+mn-cs"/>
              </a:rPr>
              <a:t>Fourth level</a:t>
            </a:r>
          </a:p>
          <a:p>
            <a:pPr marL="852488" marR="0" lvl="4" indent="-131763" algn="l" defTabSz="914400" rtl="0" eaLnBrk="1" fontAlgn="auto" latinLnBrk="0" hangingPunct="1">
              <a:lnSpc>
                <a:spcPct val="100000"/>
              </a:lnSpc>
              <a:spcBef>
                <a:spcPts val="0"/>
              </a:spcBef>
              <a:spcAft>
                <a:spcPts val="0"/>
              </a:spcAft>
              <a:buClrTx/>
              <a:buSzPct val="70000"/>
              <a:buFont typeface="Arial" panose="020B0604020202020204" pitchFamily="34" charset="0"/>
              <a:buChar char="•"/>
              <a:tabLst/>
              <a:defRPr/>
            </a:pPr>
            <a:r>
              <a:rPr kumimoji="0" lang="da-DK" sz="800" b="0" i="0" u="none" strike="noStrike" kern="1200" cap="none" spc="30" normalizeH="0" baseline="0" noProof="0">
                <a:ln>
                  <a:noFill/>
                </a:ln>
                <a:solidFill>
                  <a:srgbClr val="1A1A1A"/>
                </a:solidFill>
                <a:effectLst/>
                <a:uLnTx/>
                <a:uFillTx/>
                <a:latin typeface="+mn-lt"/>
                <a:ea typeface="+mn-ea"/>
                <a:cs typeface="+mn-cs"/>
              </a:rPr>
              <a:t>Fifth level</a:t>
            </a:r>
          </a:p>
        </p:txBody>
      </p:sp>
      <p:sp>
        <p:nvSpPr>
          <p:cNvPr id="12" name="Title 9">
            <a:extLst>
              <a:ext uri="{FF2B5EF4-FFF2-40B4-BE49-F238E27FC236}">
                <a16:creationId xmlns:a16="http://schemas.microsoft.com/office/drawing/2014/main" id="{8781067A-C97B-5C4D-97A3-EB8B8EBB40D4}"/>
              </a:ext>
            </a:extLst>
          </p:cNvPr>
          <p:cNvSpPr>
            <a:spLocks noGrp="1"/>
          </p:cNvSpPr>
          <p:nvPr>
            <p:ph type="title" hasCustomPrompt="1"/>
          </p:nvPr>
        </p:nvSpPr>
        <p:spPr>
          <a:xfrm>
            <a:off x="1666874" y="188914"/>
            <a:ext cx="7381875" cy="1079500"/>
          </a:xfrm>
          <a:prstGeom prst="rect">
            <a:avLst/>
          </a:prstGeom>
        </p:spPr>
        <p:txBody>
          <a:bodyPr tIns="216000" rIns="216000"/>
          <a:lstStyle/>
          <a:p>
            <a:r>
              <a:rPr lang="da-DK" noProof="0"/>
              <a:t>Click to edit Master title style</a:t>
            </a:r>
          </a:p>
        </p:txBody>
      </p:sp>
    </p:spTree>
    <p:extLst>
      <p:ext uri="{BB962C8B-B14F-4D97-AF65-F5344CB8AC3E}">
        <p14:creationId xmlns:p14="http://schemas.microsoft.com/office/powerpoint/2010/main" val="4265382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verskrift alen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9E4235-0D7C-014B-8463-6AB488D08561}"/>
              </a:ext>
            </a:extLst>
          </p:cNvPr>
          <p:cNvSpPr>
            <a:spLocks noGrp="1"/>
          </p:cNvSpPr>
          <p:nvPr>
            <p:ph type="dt" sz="half" idx="10"/>
          </p:nvPr>
        </p:nvSpPr>
        <p:spPr/>
        <p:txBody>
          <a:bodyPr/>
          <a:lstStyle/>
          <a:p>
            <a:pPr algn="r"/>
            <a:r>
              <a:rPr lang="da-DK"/>
              <a:t>20-11-2023</a:t>
            </a:r>
            <a:endParaRPr lang="en-DK"/>
          </a:p>
        </p:txBody>
      </p:sp>
      <p:sp>
        <p:nvSpPr>
          <p:cNvPr id="3" name="Footer Placeholder 2">
            <a:extLst>
              <a:ext uri="{FF2B5EF4-FFF2-40B4-BE49-F238E27FC236}">
                <a16:creationId xmlns:a16="http://schemas.microsoft.com/office/drawing/2014/main" id="{99767668-3D46-B846-A4F4-ED958D56F9F4}"/>
              </a:ext>
            </a:extLst>
          </p:cNvPr>
          <p:cNvSpPr>
            <a:spLocks noGrp="1"/>
          </p:cNvSpPr>
          <p:nvPr>
            <p:ph type="ftr" sz="quarter" idx="11"/>
          </p:nvPr>
        </p:nvSpPr>
        <p:spPr/>
        <p:txBody>
          <a:bodyPr/>
          <a:lstStyle/>
          <a:p>
            <a:endParaRPr lang="en-DK"/>
          </a:p>
        </p:txBody>
      </p:sp>
      <p:sp>
        <p:nvSpPr>
          <p:cNvPr id="4" name="Slide Number Placeholder 3">
            <a:extLst>
              <a:ext uri="{FF2B5EF4-FFF2-40B4-BE49-F238E27FC236}">
                <a16:creationId xmlns:a16="http://schemas.microsoft.com/office/drawing/2014/main" id="{2FD7B442-FD9D-9E45-BAB1-A1DC9B759A65}"/>
              </a:ext>
            </a:extLst>
          </p:cNvPr>
          <p:cNvSpPr>
            <a:spLocks noGrp="1"/>
          </p:cNvSpPr>
          <p:nvPr>
            <p:ph type="sldNum" sz="quarter" idx="12"/>
          </p:nvPr>
        </p:nvSpPr>
        <p:spPr/>
        <p:txBody>
          <a:bodyPr/>
          <a:lstStyle/>
          <a:p>
            <a:fld id="{97C90A3D-D57D-FD44-9B76-0F4E407B9FC2}" type="slidenum">
              <a:rPr lang="en-DK"/>
              <a:pPr/>
              <a:t>‹nr.›</a:t>
            </a:fld>
            <a:endParaRPr lang="en-DK"/>
          </a:p>
        </p:txBody>
      </p:sp>
      <p:sp>
        <p:nvSpPr>
          <p:cNvPr id="9" name="Title 9">
            <a:extLst>
              <a:ext uri="{FF2B5EF4-FFF2-40B4-BE49-F238E27FC236}">
                <a16:creationId xmlns:a16="http://schemas.microsoft.com/office/drawing/2014/main" id="{113A792B-4CB7-0143-8AFE-878DA04C9893}"/>
              </a:ext>
            </a:extLst>
          </p:cNvPr>
          <p:cNvSpPr>
            <a:spLocks noGrp="1"/>
          </p:cNvSpPr>
          <p:nvPr>
            <p:ph type="title"/>
          </p:nvPr>
        </p:nvSpPr>
        <p:spPr>
          <a:xfrm>
            <a:off x="1666874" y="188914"/>
            <a:ext cx="7381875" cy="1079500"/>
          </a:xfrm>
          <a:prstGeom prst="rect">
            <a:avLst/>
          </a:prstGeom>
        </p:spPr>
        <p:txBody>
          <a:bodyPr tIns="216000" rIns="216000"/>
          <a:lstStyle/>
          <a:p>
            <a:r>
              <a:rPr lang="da-DK"/>
              <a:t>Klik for at redigere titeltypografien i masteren</a:t>
            </a:r>
            <a:endParaRPr lang="en-DK"/>
          </a:p>
        </p:txBody>
      </p:sp>
    </p:spTree>
    <p:extLst>
      <p:ext uri="{BB962C8B-B14F-4D97-AF65-F5344CB8AC3E}">
        <p14:creationId xmlns:p14="http://schemas.microsoft.com/office/powerpoint/2010/main" val="3712223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4609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10/2/2024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‹nr.›</a:t>
            </a:fld>
            <a:endParaRPr lang="en-US"/>
          </a:p>
        </p:txBody>
      </p:sp>
    </p:spTree>
    <p:extLst>
      <p:ext uri="{BB962C8B-B14F-4D97-AF65-F5344CB8AC3E}">
        <p14:creationId xmlns:p14="http://schemas.microsoft.com/office/powerpoint/2010/main" val="788478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use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9F556A-891E-974D-A9F9-AA4A52E2F52B}"/>
              </a:ext>
            </a:extLst>
          </p:cNvPr>
          <p:cNvSpPr>
            <a:spLocks noGrp="1"/>
          </p:cNvSpPr>
          <p:nvPr>
            <p:ph type="dt" sz="half" idx="10"/>
          </p:nvPr>
        </p:nvSpPr>
        <p:spPr/>
        <p:txBody>
          <a:bodyPr/>
          <a:lstStyle/>
          <a:p>
            <a:fld id="{C8DF95CF-2A1B-4AA9-8059-3D834B8E1849}" type="datetime1">
              <a:rPr lang="da-DK" smtClean="0"/>
              <a:t>02-10-2024</a:t>
            </a:fld>
            <a:endParaRPr lang="en-DK" sz="800"/>
          </a:p>
        </p:txBody>
      </p:sp>
      <p:sp>
        <p:nvSpPr>
          <p:cNvPr id="3" name="Footer Placeholder 2">
            <a:extLst>
              <a:ext uri="{FF2B5EF4-FFF2-40B4-BE49-F238E27FC236}">
                <a16:creationId xmlns:a16="http://schemas.microsoft.com/office/drawing/2014/main" id="{82FDDFBE-D906-6C4F-99C9-9249F6364A4C}"/>
              </a:ext>
            </a:extLst>
          </p:cNvPr>
          <p:cNvSpPr>
            <a:spLocks noGrp="1"/>
          </p:cNvSpPr>
          <p:nvPr>
            <p:ph type="ftr" sz="quarter" idx="11"/>
          </p:nvPr>
        </p:nvSpPr>
        <p:spPr/>
        <p:txBody>
          <a:bodyPr/>
          <a:lstStyle/>
          <a:p>
            <a:endParaRPr lang="en-DK" sz="800"/>
          </a:p>
        </p:txBody>
      </p:sp>
      <p:sp>
        <p:nvSpPr>
          <p:cNvPr id="4" name="Slide Number Placeholder 3">
            <a:extLst>
              <a:ext uri="{FF2B5EF4-FFF2-40B4-BE49-F238E27FC236}">
                <a16:creationId xmlns:a16="http://schemas.microsoft.com/office/drawing/2014/main" id="{7CDA64CA-6E63-8941-819C-68148E13EFEC}"/>
              </a:ext>
            </a:extLst>
          </p:cNvPr>
          <p:cNvSpPr>
            <a:spLocks noGrp="1"/>
          </p:cNvSpPr>
          <p:nvPr>
            <p:ph type="sldNum" sz="quarter" idx="12"/>
          </p:nvPr>
        </p:nvSpPr>
        <p:spPr/>
        <p:txBody>
          <a:bodyPr/>
          <a:lstStyle/>
          <a:p>
            <a:fld id="{97C90A3D-D57D-FD44-9B76-0F4E407B9FC2}" type="slidenum">
              <a:rPr lang="en-DK"/>
              <a:pPr/>
              <a:t>‹nr.›</a:t>
            </a:fld>
            <a:endParaRPr lang="en-DK" sz="800"/>
          </a:p>
        </p:txBody>
      </p:sp>
      <p:sp>
        <p:nvSpPr>
          <p:cNvPr id="6" name="Title 5">
            <a:extLst>
              <a:ext uri="{FF2B5EF4-FFF2-40B4-BE49-F238E27FC236}">
                <a16:creationId xmlns:a16="http://schemas.microsoft.com/office/drawing/2014/main" id="{455E6949-3BBE-1D43-A541-326823BBA46A}"/>
              </a:ext>
            </a:extLst>
          </p:cNvPr>
          <p:cNvSpPr>
            <a:spLocks noGrp="1"/>
          </p:cNvSpPr>
          <p:nvPr>
            <p:ph type="title" hasCustomPrompt="1"/>
          </p:nvPr>
        </p:nvSpPr>
        <p:spPr>
          <a:xfrm>
            <a:off x="1666875" y="2377550"/>
            <a:ext cx="3895725" cy="2307496"/>
          </a:xfrm>
          <a:prstGeom prst="rect">
            <a:avLst/>
          </a:prstGeom>
        </p:spPr>
        <p:txBody>
          <a:bodyPr anchor="ctr"/>
          <a:lstStyle>
            <a:lvl1pPr>
              <a:lnSpc>
                <a:spcPct val="75000"/>
              </a:lnSpc>
              <a:defRPr lang="en-DK" sz="5400" b="0" i="0" kern="1200" spc="300">
                <a:solidFill>
                  <a:schemeClr val="tx1"/>
                </a:solidFill>
                <a:latin typeface="+mj-lt"/>
                <a:ea typeface="+mj-ea"/>
                <a:cs typeface="+mj-cs"/>
              </a:defRPr>
            </a:lvl1pPr>
          </a:lstStyle>
          <a:p>
            <a:r>
              <a:rPr lang="en-GB" dirty="0"/>
              <a:t>PAUSE</a:t>
            </a:r>
            <a:endParaRPr lang="en-DK"/>
          </a:p>
        </p:txBody>
      </p:sp>
      <p:pic>
        <p:nvPicPr>
          <p:cNvPr id="7" name="Graphic 17">
            <a:extLst>
              <a:ext uri="{FF2B5EF4-FFF2-40B4-BE49-F238E27FC236}">
                <a16:creationId xmlns:a16="http://schemas.microsoft.com/office/drawing/2014/main" id="{FEE92393-268A-8E46-B9A8-B38925DA3E0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765800" y="460452"/>
            <a:ext cx="6032500" cy="6005326"/>
          </a:xfrm>
          <a:prstGeom prst="rect">
            <a:avLst/>
          </a:prstGeom>
        </p:spPr>
      </p:pic>
    </p:spTree>
    <p:extLst>
      <p:ext uri="{BB962C8B-B14F-4D97-AF65-F5344CB8AC3E}">
        <p14:creationId xmlns:p14="http://schemas.microsoft.com/office/powerpoint/2010/main" val="547722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ekstside Spartan Offic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C732C6-85D6-3E4F-AC2F-8C10C3D8F950}"/>
              </a:ext>
            </a:extLst>
          </p:cNvPr>
          <p:cNvSpPr>
            <a:spLocks noGrp="1"/>
          </p:cNvSpPr>
          <p:nvPr>
            <p:ph type="dt" sz="half" idx="10"/>
          </p:nvPr>
        </p:nvSpPr>
        <p:spPr/>
        <p:txBody>
          <a:bodyPr/>
          <a:lstStyle/>
          <a:p>
            <a:pPr algn="r"/>
            <a:fld id="{6D89C7F8-617E-4B8C-B425-4E5F94657DCE}" type="datetime1">
              <a:rPr lang="da-DK" smtClean="0"/>
              <a:t>02-10-2024</a:t>
            </a:fld>
            <a:endParaRPr lang="en-DK"/>
          </a:p>
        </p:txBody>
      </p:sp>
      <p:sp>
        <p:nvSpPr>
          <p:cNvPr id="3" name="Footer Placeholder 2">
            <a:extLst>
              <a:ext uri="{FF2B5EF4-FFF2-40B4-BE49-F238E27FC236}">
                <a16:creationId xmlns:a16="http://schemas.microsoft.com/office/drawing/2014/main" id="{712C3ED9-9361-7541-B1E0-3ACB4E11AC37}"/>
              </a:ext>
            </a:extLst>
          </p:cNvPr>
          <p:cNvSpPr>
            <a:spLocks noGrp="1"/>
          </p:cNvSpPr>
          <p:nvPr>
            <p:ph type="ftr" sz="quarter" idx="11"/>
          </p:nvPr>
        </p:nvSpPr>
        <p:spPr/>
        <p:txBody>
          <a:bodyPr/>
          <a:lstStyle/>
          <a:p>
            <a:endParaRPr lang="en-DK"/>
          </a:p>
        </p:txBody>
      </p:sp>
      <p:sp>
        <p:nvSpPr>
          <p:cNvPr id="4" name="Slide Number Placeholder 3">
            <a:extLst>
              <a:ext uri="{FF2B5EF4-FFF2-40B4-BE49-F238E27FC236}">
                <a16:creationId xmlns:a16="http://schemas.microsoft.com/office/drawing/2014/main" id="{170B81EF-B005-A345-8397-B63C02F99AF0}"/>
              </a:ext>
            </a:extLst>
          </p:cNvPr>
          <p:cNvSpPr>
            <a:spLocks noGrp="1"/>
          </p:cNvSpPr>
          <p:nvPr>
            <p:ph type="sldNum" sz="quarter" idx="12"/>
          </p:nvPr>
        </p:nvSpPr>
        <p:spPr/>
        <p:txBody>
          <a:bodyPr/>
          <a:lstStyle/>
          <a:p>
            <a:fld id="{97C90A3D-D57D-FD44-9B76-0F4E407B9FC2}" type="slidenum">
              <a:rPr lang="en-DK"/>
              <a:pPr/>
              <a:t>‹nr.›</a:t>
            </a:fld>
            <a:endParaRPr lang="en-DK"/>
          </a:p>
        </p:txBody>
      </p:sp>
      <p:sp>
        <p:nvSpPr>
          <p:cNvPr id="7" name="Content Placeholder 5">
            <a:extLst>
              <a:ext uri="{FF2B5EF4-FFF2-40B4-BE49-F238E27FC236}">
                <a16:creationId xmlns:a16="http://schemas.microsoft.com/office/drawing/2014/main" id="{213E1FD0-3B33-4442-BF76-B6964846057F}"/>
              </a:ext>
            </a:extLst>
          </p:cNvPr>
          <p:cNvSpPr>
            <a:spLocks noGrp="1"/>
          </p:cNvSpPr>
          <p:nvPr>
            <p:ph sz="quarter" idx="13"/>
          </p:nvPr>
        </p:nvSpPr>
        <p:spPr>
          <a:xfrm>
            <a:off x="1666875" y="1268413"/>
            <a:ext cx="4626000" cy="2396167"/>
          </a:xfrm>
        </p:spPr>
        <p:txBody>
          <a:bodyPr/>
          <a:lstStyle>
            <a:lvl1pPr>
              <a:defRPr sz="2400">
                <a:latin typeface="+mn-lt"/>
              </a:defRPr>
            </a:lvl1pPr>
            <a:lvl2pPr marL="496888" indent="-274638">
              <a:tabLst/>
              <a:defRPr sz="2400">
                <a:latin typeface="+mn-lt"/>
              </a:defRPr>
            </a:lvl2pPr>
            <a:lvl3pPr marL="720725" indent="-223838">
              <a:tabLst/>
              <a:defRPr sz="2400">
                <a:latin typeface="+mn-lt"/>
              </a:defRPr>
            </a:lvl3pPr>
            <a:lvl4pPr marL="984250" indent="-222250">
              <a:tabLst/>
              <a:defRPr sz="2400">
                <a:latin typeface="+mn-lt"/>
              </a:defRPr>
            </a:lvl4pPr>
            <a:lvl5pPr marL="1249363" indent="-265113">
              <a:tabLst/>
              <a:defRPr sz="2400">
                <a:latin typeface="+mn-lt"/>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DK"/>
          </a:p>
        </p:txBody>
      </p:sp>
      <p:sp>
        <p:nvSpPr>
          <p:cNvPr id="10" name="Title 9">
            <a:extLst>
              <a:ext uri="{FF2B5EF4-FFF2-40B4-BE49-F238E27FC236}">
                <a16:creationId xmlns:a16="http://schemas.microsoft.com/office/drawing/2014/main" id="{4DF35EFB-7048-ED43-AB2D-1C4FA53B2010}"/>
              </a:ext>
            </a:extLst>
          </p:cNvPr>
          <p:cNvSpPr>
            <a:spLocks noGrp="1"/>
          </p:cNvSpPr>
          <p:nvPr>
            <p:ph type="title"/>
          </p:nvPr>
        </p:nvSpPr>
        <p:spPr>
          <a:xfrm>
            <a:off x="1666874" y="188914"/>
            <a:ext cx="7381875" cy="1079500"/>
          </a:xfrm>
          <a:prstGeom prst="rect">
            <a:avLst/>
          </a:prstGeom>
        </p:spPr>
        <p:txBody>
          <a:bodyPr tIns="216000" rIns="216000"/>
          <a:lstStyle/>
          <a:p>
            <a:r>
              <a:rPr lang="da-DK"/>
              <a:t>Klik for at redigere titeltypografien i masteren</a:t>
            </a:r>
            <a:endParaRPr lang="en-DK"/>
          </a:p>
        </p:txBody>
      </p:sp>
      <p:sp>
        <p:nvSpPr>
          <p:cNvPr id="8" name="Content Placeholder 5">
            <a:extLst>
              <a:ext uri="{FF2B5EF4-FFF2-40B4-BE49-F238E27FC236}">
                <a16:creationId xmlns:a16="http://schemas.microsoft.com/office/drawing/2014/main" id="{A946E3E9-144F-46B5-91C3-6650D60ADE80}"/>
              </a:ext>
            </a:extLst>
          </p:cNvPr>
          <p:cNvSpPr>
            <a:spLocks noGrp="1"/>
          </p:cNvSpPr>
          <p:nvPr>
            <p:ph sz="quarter" idx="14"/>
          </p:nvPr>
        </p:nvSpPr>
        <p:spPr>
          <a:xfrm>
            <a:off x="1666873" y="3664580"/>
            <a:ext cx="4626000" cy="2396167"/>
          </a:xfrm>
        </p:spPr>
        <p:txBody>
          <a:bodyPr/>
          <a:lstStyle>
            <a:lvl1pPr>
              <a:defRPr sz="2400">
                <a:latin typeface="+mn-lt"/>
              </a:defRPr>
            </a:lvl1pPr>
            <a:lvl2pPr marL="496888" indent="-274638">
              <a:tabLst/>
              <a:defRPr sz="2400">
                <a:latin typeface="+mn-lt"/>
              </a:defRPr>
            </a:lvl2pPr>
            <a:lvl3pPr marL="720725" indent="-223838">
              <a:tabLst/>
              <a:defRPr sz="2400">
                <a:latin typeface="+mn-lt"/>
              </a:defRPr>
            </a:lvl3pPr>
            <a:lvl4pPr marL="984250" indent="-222250">
              <a:tabLst/>
              <a:defRPr sz="2400">
                <a:latin typeface="+mn-lt"/>
              </a:defRPr>
            </a:lvl4pPr>
            <a:lvl5pPr marL="1249363" indent="-265113">
              <a:tabLst/>
              <a:defRPr sz="2400">
                <a:latin typeface="+mn-lt"/>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DK"/>
          </a:p>
        </p:txBody>
      </p:sp>
      <p:sp>
        <p:nvSpPr>
          <p:cNvPr id="9" name="Content Placeholder 5">
            <a:extLst>
              <a:ext uri="{FF2B5EF4-FFF2-40B4-BE49-F238E27FC236}">
                <a16:creationId xmlns:a16="http://schemas.microsoft.com/office/drawing/2014/main" id="{11B8BEB0-814B-4447-BFF9-65323E6E3D81}"/>
              </a:ext>
            </a:extLst>
          </p:cNvPr>
          <p:cNvSpPr>
            <a:spLocks noGrp="1"/>
          </p:cNvSpPr>
          <p:nvPr>
            <p:ph sz="quarter" idx="15"/>
          </p:nvPr>
        </p:nvSpPr>
        <p:spPr>
          <a:xfrm>
            <a:off x="6314493" y="1268413"/>
            <a:ext cx="4626000" cy="2396167"/>
          </a:xfrm>
        </p:spPr>
        <p:txBody>
          <a:bodyPr/>
          <a:lstStyle>
            <a:lvl1pPr>
              <a:defRPr sz="2400">
                <a:latin typeface="+mn-lt"/>
              </a:defRPr>
            </a:lvl1pPr>
            <a:lvl2pPr marL="496888" indent="-274638">
              <a:tabLst/>
              <a:defRPr sz="2400">
                <a:latin typeface="+mn-lt"/>
              </a:defRPr>
            </a:lvl2pPr>
            <a:lvl3pPr marL="720725" indent="-223838">
              <a:tabLst/>
              <a:defRPr sz="2400">
                <a:latin typeface="+mn-lt"/>
              </a:defRPr>
            </a:lvl3pPr>
            <a:lvl4pPr marL="984250" indent="-222250">
              <a:tabLst/>
              <a:defRPr sz="2400">
                <a:latin typeface="+mn-lt"/>
              </a:defRPr>
            </a:lvl4pPr>
            <a:lvl5pPr marL="1249363" indent="-265113">
              <a:tabLst/>
              <a:defRPr sz="2400">
                <a:latin typeface="+mn-lt"/>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DK"/>
          </a:p>
        </p:txBody>
      </p:sp>
      <p:sp>
        <p:nvSpPr>
          <p:cNvPr id="11" name="Content Placeholder 5">
            <a:extLst>
              <a:ext uri="{FF2B5EF4-FFF2-40B4-BE49-F238E27FC236}">
                <a16:creationId xmlns:a16="http://schemas.microsoft.com/office/drawing/2014/main" id="{C5454CF9-1A18-46B0-A00D-5BC4432A997E}"/>
              </a:ext>
            </a:extLst>
          </p:cNvPr>
          <p:cNvSpPr>
            <a:spLocks noGrp="1"/>
          </p:cNvSpPr>
          <p:nvPr>
            <p:ph sz="quarter" idx="16"/>
          </p:nvPr>
        </p:nvSpPr>
        <p:spPr>
          <a:xfrm>
            <a:off x="6314491" y="3664580"/>
            <a:ext cx="4626000" cy="2396167"/>
          </a:xfrm>
        </p:spPr>
        <p:txBody>
          <a:bodyPr/>
          <a:lstStyle>
            <a:lvl1pPr>
              <a:defRPr sz="2400">
                <a:latin typeface="+mn-lt"/>
              </a:defRPr>
            </a:lvl1pPr>
            <a:lvl2pPr marL="496888" indent="-274638">
              <a:tabLst/>
              <a:defRPr sz="2400">
                <a:latin typeface="+mn-lt"/>
              </a:defRPr>
            </a:lvl2pPr>
            <a:lvl3pPr marL="720725" indent="-223838">
              <a:tabLst/>
              <a:defRPr sz="2400">
                <a:latin typeface="+mn-lt"/>
              </a:defRPr>
            </a:lvl3pPr>
            <a:lvl4pPr marL="984250" indent="-222250">
              <a:tabLst/>
              <a:defRPr sz="2400">
                <a:latin typeface="+mn-lt"/>
              </a:defRPr>
            </a:lvl4pPr>
            <a:lvl5pPr marL="1249363" indent="-265113">
              <a:tabLst/>
              <a:defRPr sz="2400">
                <a:latin typeface="+mn-lt"/>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DK"/>
          </a:p>
        </p:txBody>
      </p:sp>
    </p:spTree>
    <p:extLst>
      <p:ext uri="{BB962C8B-B14F-4D97-AF65-F5344CB8AC3E}">
        <p14:creationId xmlns:p14="http://schemas.microsoft.com/office/powerpoint/2010/main" val="3143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tside Cormorant Garamond Offic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7DDF2A-5100-B84F-BF48-ECBE1A6FD04B}"/>
              </a:ext>
            </a:extLst>
          </p:cNvPr>
          <p:cNvSpPr>
            <a:spLocks noGrp="1"/>
          </p:cNvSpPr>
          <p:nvPr>
            <p:ph type="dt" sz="half" idx="10"/>
          </p:nvPr>
        </p:nvSpPr>
        <p:spPr/>
        <p:txBody>
          <a:bodyPr/>
          <a:lstStyle/>
          <a:p>
            <a:pPr algn="r"/>
            <a:fld id="{B7FD02A1-32C3-4023-A68F-2DB23FF53B96}" type="datetime1">
              <a:rPr lang="da-DK" smtClean="0"/>
              <a:t>02-10-2024</a:t>
            </a:fld>
            <a:endParaRPr lang="en-DK"/>
          </a:p>
        </p:txBody>
      </p:sp>
      <p:sp>
        <p:nvSpPr>
          <p:cNvPr id="3" name="Footer Placeholder 2">
            <a:extLst>
              <a:ext uri="{FF2B5EF4-FFF2-40B4-BE49-F238E27FC236}">
                <a16:creationId xmlns:a16="http://schemas.microsoft.com/office/drawing/2014/main" id="{54237319-6FFE-7743-897D-5B3D6CF75B33}"/>
              </a:ext>
            </a:extLst>
          </p:cNvPr>
          <p:cNvSpPr>
            <a:spLocks noGrp="1"/>
          </p:cNvSpPr>
          <p:nvPr>
            <p:ph type="ftr" sz="quarter" idx="11"/>
          </p:nvPr>
        </p:nvSpPr>
        <p:spPr/>
        <p:txBody>
          <a:bodyPr/>
          <a:lstStyle/>
          <a:p>
            <a:endParaRPr lang="en-DK"/>
          </a:p>
        </p:txBody>
      </p:sp>
      <p:sp>
        <p:nvSpPr>
          <p:cNvPr id="4" name="Slide Number Placeholder 3">
            <a:extLst>
              <a:ext uri="{FF2B5EF4-FFF2-40B4-BE49-F238E27FC236}">
                <a16:creationId xmlns:a16="http://schemas.microsoft.com/office/drawing/2014/main" id="{3EFFD8E0-4140-664F-88E5-7DD4BAF7C937}"/>
              </a:ext>
            </a:extLst>
          </p:cNvPr>
          <p:cNvSpPr>
            <a:spLocks noGrp="1"/>
          </p:cNvSpPr>
          <p:nvPr>
            <p:ph type="sldNum" sz="quarter" idx="12"/>
          </p:nvPr>
        </p:nvSpPr>
        <p:spPr/>
        <p:txBody>
          <a:bodyPr/>
          <a:lstStyle/>
          <a:p>
            <a:fld id="{97C90A3D-D57D-FD44-9B76-0F4E407B9FC2}" type="slidenum">
              <a:rPr lang="en-DK"/>
              <a:pPr/>
              <a:t>‹nr.›</a:t>
            </a:fld>
            <a:endParaRPr lang="en-DK"/>
          </a:p>
        </p:txBody>
      </p:sp>
      <p:sp>
        <p:nvSpPr>
          <p:cNvPr id="6" name="Content Placeholder 5">
            <a:extLst>
              <a:ext uri="{FF2B5EF4-FFF2-40B4-BE49-F238E27FC236}">
                <a16:creationId xmlns:a16="http://schemas.microsoft.com/office/drawing/2014/main" id="{867E265F-DDA8-3C4B-B893-94BA8E8851F1}"/>
              </a:ext>
            </a:extLst>
          </p:cNvPr>
          <p:cNvSpPr>
            <a:spLocks noGrp="1"/>
          </p:cNvSpPr>
          <p:nvPr>
            <p:ph sz="quarter" idx="13"/>
          </p:nvPr>
        </p:nvSpPr>
        <p:spPr>
          <a:xfrm>
            <a:off x="1666876" y="1268413"/>
            <a:ext cx="8858250" cy="4321175"/>
          </a:xfrm>
        </p:spPr>
        <p:txBody>
          <a:bodyPr/>
          <a:lstStyle>
            <a:lvl1pPr>
              <a:defRPr sz="2800">
                <a:latin typeface="+mj-lt"/>
              </a:defRPr>
            </a:lvl1pPr>
            <a:lvl2pPr marL="496888" indent="-274638">
              <a:tabLst/>
              <a:defRPr sz="2800">
                <a:latin typeface="+mj-lt"/>
              </a:defRPr>
            </a:lvl2pPr>
            <a:lvl3pPr marL="720725" indent="-223838">
              <a:tabLst/>
              <a:defRPr sz="2800">
                <a:latin typeface="+mj-lt"/>
              </a:defRPr>
            </a:lvl3pPr>
            <a:lvl4pPr marL="984250" indent="-222250">
              <a:tabLst/>
              <a:defRPr sz="2800">
                <a:latin typeface="+mj-lt"/>
              </a:defRPr>
            </a:lvl4pPr>
            <a:lvl5pPr marL="1249363" indent="-265113">
              <a:tabLst/>
              <a:defRPr sz="2800">
                <a:latin typeface="+mj-lt"/>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DK"/>
          </a:p>
        </p:txBody>
      </p:sp>
      <p:sp>
        <p:nvSpPr>
          <p:cNvPr id="10" name="Title 9">
            <a:extLst>
              <a:ext uri="{FF2B5EF4-FFF2-40B4-BE49-F238E27FC236}">
                <a16:creationId xmlns:a16="http://schemas.microsoft.com/office/drawing/2014/main" id="{4DF35EFB-7048-ED43-AB2D-1C4FA53B2010}"/>
              </a:ext>
            </a:extLst>
          </p:cNvPr>
          <p:cNvSpPr>
            <a:spLocks noGrp="1"/>
          </p:cNvSpPr>
          <p:nvPr>
            <p:ph type="title"/>
          </p:nvPr>
        </p:nvSpPr>
        <p:spPr>
          <a:xfrm>
            <a:off x="1666874" y="188914"/>
            <a:ext cx="7381875" cy="1079500"/>
          </a:xfrm>
          <a:prstGeom prst="rect">
            <a:avLst/>
          </a:prstGeom>
        </p:spPr>
        <p:txBody>
          <a:bodyPr/>
          <a:lstStyle/>
          <a:p>
            <a:r>
              <a:rPr lang="da-DK"/>
              <a:t>Klik for at redigere titeltypografien i masteren</a:t>
            </a:r>
            <a:endParaRPr lang="en-DK"/>
          </a:p>
        </p:txBody>
      </p:sp>
    </p:spTree>
    <p:extLst>
      <p:ext uri="{BB962C8B-B14F-4D97-AF65-F5344CB8AC3E}">
        <p14:creationId xmlns:p14="http://schemas.microsoft.com/office/powerpoint/2010/main" val="2684685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side Spartan Offic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C732C6-85D6-3E4F-AC2F-8C10C3D8F950}"/>
              </a:ext>
            </a:extLst>
          </p:cNvPr>
          <p:cNvSpPr>
            <a:spLocks noGrp="1"/>
          </p:cNvSpPr>
          <p:nvPr>
            <p:ph type="dt" sz="half" idx="10"/>
          </p:nvPr>
        </p:nvSpPr>
        <p:spPr/>
        <p:txBody>
          <a:bodyPr/>
          <a:lstStyle/>
          <a:p>
            <a:pPr algn="r"/>
            <a:fld id="{474570BA-E333-4728-89C8-FBD415F25DD6}" type="datetime1">
              <a:rPr lang="da-DK" smtClean="0"/>
              <a:t>02-10-2024</a:t>
            </a:fld>
            <a:endParaRPr lang="en-DK"/>
          </a:p>
        </p:txBody>
      </p:sp>
      <p:sp>
        <p:nvSpPr>
          <p:cNvPr id="3" name="Footer Placeholder 2">
            <a:extLst>
              <a:ext uri="{FF2B5EF4-FFF2-40B4-BE49-F238E27FC236}">
                <a16:creationId xmlns:a16="http://schemas.microsoft.com/office/drawing/2014/main" id="{712C3ED9-9361-7541-B1E0-3ACB4E11AC37}"/>
              </a:ext>
            </a:extLst>
          </p:cNvPr>
          <p:cNvSpPr>
            <a:spLocks noGrp="1"/>
          </p:cNvSpPr>
          <p:nvPr>
            <p:ph type="ftr" sz="quarter" idx="11"/>
          </p:nvPr>
        </p:nvSpPr>
        <p:spPr/>
        <p:txBody>
          <a:bodyPr/>
          <a:lstStyle/>
          <a:p>
            <a:endParaRPr lang="en-DK"/>
          </a:p>
        </p:txBody>
      </p:sp>
      <p:sp>
        <p:nvSpPr>
          <p:cNvPr id="4" name="Slide Number Placeholder 3">
            <a:extLst>
              <a:ext uri="{FF2B5EF4-FFF2-40B4-BE49-F238E27FC236}">
                <a16:creationId xmlns:a16="http://schemas.microsoft.com/office/drawing/2014/main" id="{170B81EF-B005-A345-8397-B63C02F99AF0}"/>
              </a:ext>
            </a:extLst>
          </p:cNvPr>
          <p:cNvSpPr>
            <a:spLocks noGrp="1"/>
          </p:cNvSpPr>
          <p:nvPr>
            <p:ph type="sldNum" sz="quarter" idx="12"/>
          </p:nvPr>
        </p:nvSpPr>
        <p:spPr/>
        <p:txBody>
          <a:bodyPr/>
          <a:lstStyle/>
          <a:p>
            <a:fld id="{97C90A3D-D57D-FD44-9B76-0F4E407B9FC2}" type="slidenum">
              <a:rPr lang="en-DK"/>
              <a:pPr/>
              <a:t>‹nr.›</a:t>
            </a:fld>
            <a:endParaRPr lang="en-DK"/>
          </a:p>
        </p:txBody>
      </p:sp>
      <p:sp>
        <p:nvSpPr>
          <p:cNvPr id="7" name="Content Placeholder 5">
            <a:extLst>
              <a:ext uri="{FF2B5EF4-FFF2-40B4-BE49-F238E27FC236}">
                <a16:creationId xmlns:a16="http://schemas.microsoft.com/office/drawing/2014/main" id="{213E1FD0-3B33-4442-BF76-B6964846057F}"/>
              </a:ext>
            </a:extLst>
          </p:cNvPr>
          <p:cNvSpPr>
            <a:spLocks noGrp="1"/>
          </p:cNvSpPr>
          <p:nvPr>
            <p:ph sz="quarter" idx="13"/>
          </p:nvPr>
        </p:nvSpPr>
        <p:spPr>
          <a:xfrm>
            <a:off x="1666876" y="1268413"/>
            <a:ext cx="8858250" cy="4321175"/>
          </a:xfrm>
        </p:spPr>
        <p:txBody>
          <a:bodyPr/>
          <a:lstStyle>
            <a:lvl1pPr>
              <a:defRPr sz="2400">
                <a:latin typeface="+mn-lt"/>
              </a:defRPr>
            </a:lvl1pPr>
            <a:lvl2pPr marL="496888" indent="-274638">
              <a:tabLst/>
              <a:defRPr sz="2400">
                <a:latin typeface="+mn-lt"/>
              </a:defRPr>
            </a:lvl2pPr>
            <a:lvl3pPr marL="720725" indent="-223838">
              <a:tabLst/>
              <a:defRPr sz="2400">
                <a:latin typeface="+mn-lt"/>
              </a:defRPr>
            </a:lvl3pPr>
            <a:lvl4pPr marL="984250" indent="-222250">
              <a:tabLst/>
              <a:defRPr sz="2400">
                <a:latin typeface="+mn-lt"/>
              </a:defRPr>
            </a:lvl4pPr>
            <a:lvl5pPr marL="1249363" indent="-265113">
              <a:tabLst/>
              <a:defRPr sz="2400">
                <a:latin typeface="+mn-lt"/>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DK"/>
          </a:p>
        </p:txBody>
      </p:sp>
      <p:sp>
        <p:nvSpPr>
          <p:cNvPr id="10" name="Title 9">
            <a:extLst>
              <a:ext uri="{FF2B5EF4-FFF2-40B4-BE49-F238E27FC236}">
                <a16:creationId xmlns:a16="http://schemas.microsoft.com/office/drawing/2014/main" id="{4DF35EFB-7048-ED43-AB2D-1C4FA53B2010}"/>
              </a:ext>
            </a:extLst>
          </p:cNvPr>
          <p:cNvSpPr>
            <a:spLocks noGrp="1"/>
          </p:cNvSpPr>
          <p:nvPr>
            <p:ph type="title"/>
          </p:nvPr>
        </p:nvSpPr>
        <p:spPr>
          <a:xfrm>
            <a:off x="1666874" y="188914"/>
            <a:ext cx="7381875" cy="1079500"/>
          </a:xfrm>
          <a:prstGeom prst="rect">
            <a:avLst/>
          </a:prstGeom>
        </p:spPr>
        <p:txBody>
          <a:bodyPr tIns="216000" rIns="216000"/>
          <a:lstStyle/>
          <a:p>
            <a:r>
              <a:rPr lang="da-DK"/>
              <a:t>Klik for at redigere titeltypografien i masteren</a:t>
            </a:r>
            <a:endParaRPr lang="en-DK"/>
          </a:p>
        </p:txBody>
      </p:sp>
    </p:spTree>
    <p:extLst>
      <p:ext uri="{BB962C8B-B14F-4D97-AF65-F5344CB8AC3E}">
        <p14:creationId xmlns:p14="http://schemas.microsoft.com/office/powerpoint/2010/main" val="569487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o tekstboks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35A6BA-66F1-5947-9B40-C28903FB64EE}"/>
              </a:ext>
            </a:extLst>
          </p:cNvPr>
          <p:cNvSpPr>
            <a:spLocks noGrp="1"/>
          </p:cNvSpPr>
          <p:nvPr>
            <p:ph type="dt" sz="half" idx="14"/>
          </p:nvPr>
        </p:nvSpPr>
        <p:spPr/>
        <p:txBody>
          <a:bodyPr/>
          <a:lstStyle/>
          <a:p>
            <a:pPr algn="r"/>
            <a:fld id="{D2CB490E-D9A1-497D-97B2-FBAD54F7FBF0}" type="datetime1">
              <a:rPr lang="da-DK" smtClean="0"/>
              <a:t>02-10-2024</a:t>
            </a:fld>
            <a:endParaRPr lang="en-DK"/>
          </a:p>
        </p:txBody>
      </p:sp>
      <p:sp>
        <p:nvSpPr>
          <p:cNvPr id="4" name="Footer Placeholder 3">
            <a:extLst>
              <a:ext uri="{FF2B5EF4-FFF2-40B4-BE49-F238E27FC236}">
                <a16:creationId xmlns:a16="http://schemas.microsoft.com/office/drawing/2014/main" id="{BB9C6839-C6BC-2341-9A78-F28C3FA11BD5}"/>
              </a:ext>
            </a:extLst>
          </p:cNvPr>
          <p:cNvSpPr>
            <a:spLocks noGrp="1"/>
          </p:cNvSpPr>
          <p:nvPr>
            <p:ph type="ftr" sz="quarter" idx="15"/>
          </p:nvPr>
        </p:nvSpPr>
        <p:spPr/>
        <p:txBody>
          <a:bodyPr/>
          <a:lstStyle/>
          <a:p>
            <a:endParaRPr lang="en-DK"/>
          </a:p>
        </p:txBody>
      </p:sp>
      <p:sp>
        <p:nvSpPr>
          <p:cNvPr id="5" name="Slide Number Placeholder 4">
            <a:extLst>
              <a:ext uri="{FF2B5EF4-FFF2-40B4-BE49-F238E27FC236}">
                <a16:creationId xmlns:a16="http://schemas.microsoft.com/office/drawing/2014/main" id="{913E6367-7A27-3147-8D08-5FE8EBF3FB10}"/>
              </a:ext>
            </a:extLst>
          </p:cNvPr>
          <p:cNvSpPr>
            <a:spLocks noGrp="1"/>
          </p:cNvSpPr>
          <p:nvPr>
            <p:ph type="sldNum" sz="quarter" idx="16"/>
          </p:nvPr>
        </p:nvSpPr>
        <p:spPr/>
        <p:txBody>
          <a:bodyPr/>
          <a:lstStyle/>
          <a:p>
            <a:fld id="{97C90A3D-D57D-FD44-9B76-0F4E407B9FC2}" type="slidenum">
              <a:rPr lang="en-DK"/>
              <a:pPr/>
              <a:t>‹nr.›</a:t>
            </a:fld>
            <a:endParaRPr lang="en-DK"/>
          </a:p>
        </p:txBody>
      </p:sp>
      <p:sp>
        <p:nvSpPr>
          <p:cNvPr id="12" name="Content Placeholder 2">
            <a:extLst>
              <a:ext uri="{FF2B5EF4-FFF2-40B4-BE49-F238E27FC236}">
                <a16:creationId xmlns:a16="http://schemas.microsoft.com/office/drawing/2014/main" id="{22FD2F52-0356-3842-B652-854B4CCA231C}"/>
              </a:ext>
            </a:extLst>
          </p:cNvPr>
          <p:cNvSpPr>
            <a:spLocks noGrp="1"/>
          </p:cNvSpPr>
          <p:nvPr>
            <p:ph idx="17"/>
          </p:nvPr>
        </p:nvSpPr>
        <p:spPr>
          <a:xfrm>
            <a:off x="6096000" y="1268413"/>
            <a:ext cx="4429125" cy="4321175"/>
          </a:xfrm>
          <a:prstGeom prst="rect">
            <a:avLst/>
          </a:prstGeom>
        </p:spPr>
        <p:txBody>
          <a:bodyPr/>
          <a:lstStyle>
            <a:lvl1pPr marL="216000" marR="0" indent="-216000" algn="l" defTabSz="914400" rtl="0" eaLnBrk="1" fontAlgn="auto" latinLnBrk="0" hangingPunct="1">
              <a:lnSpc>
                <a:spcPct val="100000"/>
              </a:lnSpc>
              <a:spcBef>
                <a:spcPts val="0"/>
              </a:spcBef>
              <a:spcAft>
                <a:spcPts val="0"/>
              </a:spcAft>
              <a:buClrTx/>
              <a:buSzPct val="70000"/>
              <a:buFont typeface="Arial" panose="020B0604020202020204" pitchFamily="34" charset="0"/>
              <a:buChar char="•"/>
              <a:tabLst/>
              <a:defRPr/>
            </a:lvl1pPr>
            <a:lvl2pPr marL="406400" marR="0" indent="-184150" algn="l" defTabSz="914400" rtl="0" eaLnBrk="1" fontAlgn="auto" latinLnBrk="0" hangingPunct="1">
              <a:lnSpc>
                <a:spcPct val="100000"/>
              </a:lnSpc>
              <a:spcBef>
                <a:spcPts val="0"/>
              </a:spcBef>
              <a:spcAft>
                <a:spcPts val="0"/>
              </a:spcAft>
              <a:buClrTx/>
              <a:buSzPct val="70000"/>
              <a:buFont typeface="Arial" panose="020B0604020202020204" pitchFamily="34" charset="0"/>
              <a:buChar char="•"/>
              <a:tabLst/>
              <a:defRPr/>
            </a:lvl2pPr>
            <a:lvl3pPr marL="577850" marR="0" indent="-171450" algn="l" defTabSz="914400" rtl="0" eaLnBrk="1" fontAlgn="auto" latinLnBrk="0" hangingPunct="1">
              <a:lnSpc>
                <a:spcPct val="100000"/>
              </a:lnSpc>
              <a:spcBef>
                <a:spcPts val="0"/>
              </a:spcBef>
              <a:spcAft>
                <a:spcPts val="0"/>
              </a:spcAft>
              <a:buClrTx/>
              <a:buSzPct val="70000"/>
              <a:buFont typeface="Arial" panose="020B0604020202020204" pitchFamily="34" charset="0"/>
              <a:buChar char="•"/>
              <a:tabLst/>
              <a:defRPr/>
            </a:lvl3pPr>
            <a:lvl4pPr marL="720725" marR="0" indent="-142875" algn="l" defTabSz="914400" rtl="0" eaLnBrk="1" fontAlgn="auto" latinLnBrk="0" hangingPunct="1">
              <a:lnSpc>
                <a:spcPct val="100000"/>
              </a:lnSpc>
              <a:spcBef>
                <a:spcPts val="0"/>
              </a:spcBef>
              <a:spcAft>
                <a:spcPts val="0"/>
              </a:spcAft>
              <a:buClrTx/>
              <a:buSzPct val="70000"/>
              <a:buFont typeface="Arial" panose="020B0604020202020204" pitchFamily="34" charset="0"/>
              <a:buChar char="•"/>
              <a:tabLst/>
              <a:defRPr/>
            </a:lvl4pPr>
            <a:lvl5pPr marL="852488" marR="0" indent="-131763" algn="l" defTabSz="914400" rtl="0" eaLnBrk="1" fontAlgn="auto" latinLnBrk="0" hangingPunct="1">
              <a:lnSpc>
                <a:spcPct val="100000"/>
              </a:lnSpc>
              <a:spcBef>
                <a:spcPts val="0"/>
              </a:spcBef>
              <a:spcAft>
                <a:spcPts val="0"/>
              </a:spcAft>
              <a:buClrTx/>
              <a:buSzPct val="70000"/>
              <a:buFont typeface="Arial" panose="020B0604020202020204" pitchFamily="34" charset="0"/>
              <a:buChar char="•"/>
              <a:tabLst/>
              <a:defRPr/>
            </a:lvl5pPr>
          </a:lstStyle>
          <a:p>
            <a:pPr marL="216000" marR="0" lvl="0" indent="-216000" algn="l" defTabSz="914400" rtl="0" eaLnBrk="1" fontAlgn="auto" latinLnBrk="0" hangingPunct="1">
              <a:lnSpc>
                <a:spcPct val="100000"/>
              </a:lnSpc>
              <a:spcBef>
                <a:spcPts val="0"/>
              </a:spcBef>
              <a:spcAft>
                <a:spcPts val="0"/>
              </a:spcAft>
              <a:buClrTx/>
              <a:buSzPct val="70000"/>
              <a:buFont typeface="Arial" panose="020B0604020202020204" pitchFamily="34" charset="0"/>
              <a:buChar char="•"/>
              <a:tabLst/>
              <a:defRPr/>
            </a:pPr>
            <a:r>
              <a:rPr kumimoji="0" lang="da-DK" sz="1600" b="0" i="0" u="none" strike="noStrike" kern="1200" cap="none" spc="30" normalizeH="0" baseline="0" noProof="0">
                <a:ln>
                  <a:noFill/>
                </a:ln>
                <a:solidFill>
                  <a:srgbClr val="1A1A1A"/>
                </a:solidFill>
                <a:effectLst/>
                <a:uLnTx/>
                <a:uFillTx/>
                <a:latin typeface="+mn-lt"/>
                <a:ea typeface="+mn-ea"/>
                <a:cs typeface="+mn-cs"/>
              </a:rPr>
              <a:t>Klik for at redigere teksttypografierne i masteren</a:t>
            </a:r>
          </a:p>
          <a:p>
            <a:pPr marL="216000" marR="0" lvl="1" indent="-216000" algn="l" defTabSz="914400" rtl="0" eaLnBrk="1" fontAlgn="auto" latinLnBrk="0" hangingPunct="1">
              <a:lnSpc>
                <a:spcPct val="100000"/>
              </a:lnSpc>
              <a:spcBef>
                <a:spcPts val="0"/>
              </a:spcBef>
              <a:spcAft>
                <a:spcPts val="0"/>
              </a:spcAft>
              <a:buClrTx/>
              <a:buSzPct val="70000"/>
              <a:buFont typeface="Arial" panose="020B0604020202020204" pitchFamily="34" charset="0"/>
              <a:buChar char="•"/>
              <a:tabLst/>
              <a:defRPr/>
            </a:pPr>
            <a:r>
              <a:rPr kumimoji="0" lang="da-DK" sz="1600" b="0" i="0" u="none" strike="noStrike" kern="1200" cap="none" spc="30" normalizeH="0" baseline="0" noProof="0">
                <a:ln>
                  <a:noFill/>
                </a:ln>
                <a:solidFill>
                  <a:srgbClr val="1A1A1A"/>
                </a:solidFill>
                <a:effectLst/>
                <a:uLnTx/>
                <a:uFillTx/>
                <a:latin typeface="+mn-lt"/>
                <a:ea typeface="+mn-ea"/>
                <a:cs typeface="+mn-cs"/>
              </a:rPr>
              <a:t>Andet niveau</a:t>
            </a:r>
          </a:p>
          <a:p>
            <a:pPr marL="216000" marR="0" lvl="2" indent="-216000" algn="l" defTabSz="914400" rtl="0" eaLnBrk="1" fontAlgn="auto" latinLnBrk="0" hangingPunct="1">
              <a:lnSpc>
                <a:spcPct val="100000"/>
              </a:lnSpc>
              <a:spcBef>
                <a:spcPts val="0"/>
              </a:spcBef>
              <a:spcAft>
                <a:spcPts val="0"/>
              </a:spcAft>
              <a:buClrTx/>
              <a:buSzPct val="70000"/>
              <a:buFont typeface="Arial" panose="020B0604020202020204" pitchFamily="34" charset="0"/>
              <a:buChar char="•"/>
              <a:tabLst/>
              <a:defRPr/>
            </a:pPr>
            <a:r>
              <a:rPr kumimoji="0" lang="da-DK" sz="1600" b="0" i="0" u="none" strike="noStrike" kern="1200" cap="none" spc="30" normalizeH="0" baseline="0" noProof="0">
                <a:ln>
                  <a:noFill/>
                </a:ln>
                <a:solidFill>
                  <a:srgbClr val="1A1A1A"/>
                </a:solidFill>
                <a:effectLst/>
                <a:uLnTx/>
                <a:uFillTx/>
                <a:latin typeface="+mn-lt"/>
                <a:ea typeface="+mn-ea"/>
                <a:cs typeface="+mn-cs"/>
              </a:rPr>
              <a:t>Tredje niveau</a:t>
            </a:r>
          </a:p>
          <a:p>
            <a:pPr marL="216000" marR="0" lvl="3" indent="-216000" algn="l" defTabSz="914400" rtl="0" eaLnBrk="1" fontAlgn="auto" latinLnBrk="0" hangingPunct="1">
              <a:lnSpc>
                <a:spcPct val="100000"/>
              </a:lnSpc>
              <a:spcBef>
                <a:spcPts val="0"/>
              </a:spcBef>
              <a:spcAft>
                <a:spcPts val="0"/>
              </a:spcAft>
              <a:buClrTx/>
              <a:buSzPct val="70000"/>
              <a:buFont typeface="Arial" panose="020B0604020202020204" pitchFamily="34" charset="0"/>
              <a:buChar char="•"/>
              <a:tabLst/>
              <a:defRPr/>
            </a:pPr>
            <a:r>
              <a:rPr kumimoji="0" lang="da-DK" sz="1600" b="0" i="0" u="none" strike="noStrike" kern="1200" cap="none" spc="30" normalizeH="0" baseline="0" noProof="0">
                <a:ln>
                  <a:noFill/>
                </a:ln>
                <a:solidFill>
                  <a:srgbClr val="1A1A1A"/>
                </a:solidFill>
                <a:effectLst/>
                <a:uLnTx/>
                <a:uFillTx/>
                <a:latin typeface="+mn-lt"/>
                <a:ea typeface="+mn-ea"/>
                <a:cs typeface="+mn-cs"/>
              </a:rPr>
              <a:t>Fjerde niveau</a:t>
            </a:r>
          </a:p>
          <a:p>
            <a:pPr marL="216000" marR="0" lvl="4" indent="-216000" algn="l" defTabSz="914400" rtl="0" eaLnBrk="1" fontAlgn="auto" latinLnBrk="0" hangingPunct="1">
              <a:lnSpc>
                <a:spcPct val="100000"/>
              </a:lnSpc>
              <a:spcBef>
                <a:spcPts val="0"/>
              </a:spcBef>
              <a:spcAft>
                <a:spcPts val="0"/>
              </a:spcAft>
              <a:buClrTx/>
              <a:buSzPct val="70000"/>
              <a:buFont typeface="Arial" panose="020B0604020202020204" pitchFamily="34" charset="0"/>
              <a:buChar char="•"/>
              <a:tabLst/>
              <a:defRPr/>
            </a:pPr>
            <a:r>
              <a:rPr kumimoji="0" lang="da-DK" sz="1600" b="0" i="0" u="none" strike="noStrike" kern="1200" cap="none" spc="30" normalizeH="0" baseline="0" noProof="0">
                <a:ln>
                  <a:noFill/>
                </a:ln>
                <a:solidFill>
                  <a:srgbClr val="1A1A1A"/>
                </a:solidFill>
                <a:effectLst/>
                <a:uLnTx/>
                <a:uFillTx/>
                <a:latin typeface="+mn-lt"/>
                <a:ea typeface="+mn-ea"/>
                <a:cs typeface="+mn-cs"/>
              </a:rPr>
              <a:t>Femte niveau</a:t>
            </a:r>
            <a:endParaRPr kumimoji="0" lang="en-DK" sz="800" b="0" i="0" u="none" strike="noStrike" kern="1200" cap="none" spc="30" normalizeH="0" baseline="0" noProof="0">
              <a:ln>
                <a:noFill/>
              </a:ln>
              <a:solidFill>
                <a:srgbClr val="1A1A1A"/>
              </a:solidFill>
              <a:effectLst/>
              <a:uLnTx/>
              <a:uFillTx/>
              <a:latin typeface="+mn-lt"/>
              <a:ea typeface="+mn-ea"/>
              <a:cs typeface="+mn-cs"/>
            </a:endParaRPr>
          </a:p>
        </p:txBody>
      </p:sp>
      <p:sp>
        <p:nvSpPr>
          <p:cNvPr id="11" name="Content Placeholder 2">
            <a:extLst>
              <a:ext uri="{FF2B5EF4-FFF2-40B4-BE49-F238E27FC236}">
                <a16:creationId xmlns:a16="http://schemas.microsoft.com/office/drawing/2014/main" id="{2740BDF3-91D9-8044-BBCF-CE5CF4C7F654}"/>
              </a:ext>
            </a:extLst>
          </p:cNvPr>
          <p:cNvSpPr>
            <a:spLocks noGrp="1"/>
          </p:cNvSpPr>
          <p:nvPr>
            <p:ph idx="1"/>
          </p:nvPr>
        </p:nvSpPr>
        <p:spPr>
          <a:xfrm>
            <a:off x="1666875" y="1268413"/>
            <a:ext cx="4429125" cy="4321175"/>
          </a:xfrm>
          <a:prstGeom prst="rect">
            <a:avLst/>
          </a:prstGeom>
        </p:spPr>
        <p:txBody>
          <a:bodyPr/>
          <a:lstStyle>
            <a:lvl1pPr marL="216000" marR="0" indent="-216000" algn="l" defTabSz="914400" rtl="0" eaLnBrk="1" fontAlgn="auto" latinLnBrk="0" hangingPunct="1">
              <a:lnSpc>
                <a:spcPct val="100000"/>
              </a:lnSpc>
              <a:spcBef>
                <a:spcPts val="0"/>
              </a:spcBef>
              <a:spcAft>
                <a:spcPts val="0"/>
              </a:spcAft>
              <a:buClrTx/>
              <a:buSzPct val="70000"/>
              <a:buFont typeface="Arial" panose="020B0604020202020204" pitchFamily="34" charset="0"/>
              <a:buChar char="•"/>
              <a:tabLst/>
              <a:defRPr/>
            </a:lvl1pPr>
            <a:lvl2pPr marL="406400" marR="0" indent="-184150" algn="l" defTabSz="914400" rtl="0" eaLnBrk="1" fontAlgn="auto" latinLnBrk="0" hangingPunct="1">
              <a:lnSpc>
                <a:spcPct val="100000"/>
              </a:lnSpc>
              <a:spcBef>
                <a:spcPts val="0"/>
              </a:spcBef>
              <a:spcAft>
                <a:spcPts val="0"/>
              </a:spcAft>
              <a:buClrTx/>
              <a:buSzPct val="70000"/>
              <a:buFont typeface="Arial" panose="020B0604020202020204" pitchFamily="34" charset="0"/>
              <a:buChar char="•"/>
              <a:tabLst/>
              <a:defRPr/>
            </a:lvl2pPr>
            <a:lvl3pPr marL="577850" marR="0" indent="-171450" algn="l" defTabSz="914400" rtl="0" eaLnBrk="1" fontAlgn="auto" latinLnBrk="0" hangingPunct="1">
              <a:lnSpc>
                <a:spcPct val="100000"/>
              </a:lnSpc>
              <a:spcBef>
                <a:spcPts val="0"/>
              </a:spcBef>
              <a:spcAft>
                <a:spcPts val="0"/>
              </a:spcAft>
              <a:buClrTx/>
              <a:buSzPct val="70000"/>
              <a:buFont typeface="Arial" panose="020B0604020202020204" pitchFamily="34" charset="0"/>
              <a:buChar char="•"/>
              <a:tabLst/>
              <a:defRPr/>
            </a:lvl3pPr>
            <a:lvl4pPr marL="720725" marR="0" indent="-142875" algn="l" defTabSz="914400" rtl="0" eaLnBrk="1" fontAlgn="auto" latinLnBrk="0" hangingPunct="1">
              <a:lnSpc>
                <a:spcPct val="100000"/>
              </a:lnSpc>
              <a:spcBef>
                <a:spcPts val="0"/>
              </a:spcBef>
              <a:spcAft>
                <a:spcPts val="0"/>
              </a:spcAft>
              <a:buClrTx/>
              <a:buSzPct val="70000"/>
              <a:buFont typeface="Arial" panose="020B0604020202020204" pitchFamily="34" charset="0"/>
              <a:buChar char="•"/>
              <a:tabLst/>
              <a:defRPr/>
            </a:lvl4pPr>
            <a:lvl5pPr marL="852488" marR="0" indent="-131763" algn="l" defTabSz="914400" rtl="0" eaLnBrk="1" fontAlgn="auto" latinLnBrk="0" hangingPunct="1">
              <a:lnSpc>
                <a:spcPct val="100000"/>
              </a:lnSpc>
              <a:spcBef>
                <a:spcPts val="0"/>
              </a:spcBef>
              <a:spcAft>
                <a:spcPts val="0"/>
              </a:spcAft>
              <a:buClrTx/>
              <a:buSzPct val="70000"/>
              <a:buFont typeface="Arial" panose="020B0604020202020204" pitchFamily="34" charset="0"/>
              <a:buChar char="•"/>
              <a:tabLst/>
              <a:defRPr/>
            </a:lvl5pPr>
          </a:lstStyle>
          <a:p>
            <a:pPr marL="216000" marR="0" lvl="0" indent="-216000" algn="l" defTabSz="914400" rtl="0" eaLnBrk="1" fontAlgn="auto" latinLnBrk="0" hangingPunct="1">
              <a:lnSpc>
                <a:spcPct val="100000"/>
              </a:lnSpc>
              <a:spcBef>
                <a:spcPts val="0"/>
              </a:spcBef>
              <a:spcAft>
                <a:spcPts val="0"/>
              </a:spcAft>
              <a:buClrTx/>
              <a:buSzPct val="70000"/>
              <a:buFont typeface="Arial" panose="020B0604020202020204" pitchFamily="34" charset="0"/>
              <a:buChar char="•"/>
              <a:tabLst/>
              <a:defRPr/>
            </a:pPr>
            <a:r>
              <a:rPr kumimoji="0" lang="da-DK" sz="1600" b="0" i="0" u="none" strike="noStrike" kern="1200" cap="none" spc="30" normalizeH="0" baseline="0" noProof="0">
                <a:ln>
                  <a:noFill/>
                </a:ln>
                <a:solidFill>
                  <a:srgbClr val="1A1A1A"/>
                </a:solidFill>
                <a:effectLst/>
                <a:uLnTx/>
                <a:uFillTx/>
                <a:latin typeface="+mn-lt"/>
                <a:ea typeface="+mn-ea"/>
                <a:cs typeface="+mn-cs"/>
              </a:rPr>
              <a:t>Klik for at redigere teksttypografierne i masteren</a:t>
            </a:r>
          </a:p>
          <a:p>
            <a:pPr marL="216000" marR="0" lvl="1" indent="-216000" algn="l" defTabSz="914400" rtl="0" eaLnBrk="1" fontAlgn="auto" latinLnBrk="0" hangingPunct="1">
              <a:lnSpc>
                <a:spcPct val="100000"/>
              </a:lnSpc>
              <a:spcBef>
                <a:spcPts val="0"/>
              </a:spcBef>
              <a:spcAft>
                <a:spcPts val="0"/>
              </a:spcAft>
              <a:buClrTx/>
              <a:buSzPct val="70000"/>
              <a:buFont typeface="Arial" panose="020B0604020202020204" pitchFamily="34" charset="0"/>
              <a:buChar char="•"/>
              <a:tabLst/>
              <a:defRPr/>
            </a:pPr>
            <a:r>
              <a:rPr kumimoji="0" lang="da-DK" sz="1600" b="0" i="0" u="none" strike="noStrike" kern="1200" cap="none" spc="30" normalizeH="0" baseline="0" noProof="0">
                <a:ln>
                  <a:noFill/>
                </a:ln>
                <a:solidFill>
                  <a:srgbClr val="1A1A1A"/>
                </a:solidFill>
                <a:effectLst/>
                <a:uLnTx/>
                <a:uFillTx/>
                <a:latin typeface="+mn-lt"/>
                <a:ea typeface="+mn-ea"/>
                <a:cs typeface="+mn-cs"/>
              </a:rPr>
              <a:t>Andet niveau</a:t>
            </a:r>
          </a:p>
          <a:p>
            <a:pPr marL="216000" marR="0" lvl="2" indent="-216000" algn="l" defTabSz="914400" rtl="0" eaLnBrk="1" fontAlgn="auto" latinLnBrk="0" hangingPunct="1">
              <a:lnSpc>
                <a:spcPct val="100000"/>
              </a:lnSpc>
              <a:spcBef>
                <a:spcPts val="0"/>
              </a:spcBef>
              <a:spcAft>
                <a:spcPts val="0"/>
              </a:spcAft>
              <a:buClrTx/>
              <a:buSzPct val="70000"/>
              <a:buFont typeface="Arial" panose="020B0604020202020204" pitchFamily="34" charset="0"/>
              <a:buChar char="•"/>
              <a:tabLst/>
              <a:defRPr/>
            </a:pPr>
            <a:r>
              <a:rPr kumimoji="0" lang="da-DK" sz="1600" b="0" i="0" u="none" strike="noStrike" kern="1200" cap="none" spc="30" normalizeH="0" baseline="0" noProof="0">
                <a:ln>
                  <a:noFill/>
                </a:ln>
                <a:solidFill>
                  <a:srgbClr val="1A1A1A"/>
                </a:solidFill>
                <a:effectLst/>
                <a:uLnTx/>
                <a:uFillTx/>
                <a:latin typeface="+mn-lt"/>
                <a:ea typeface="+mn-ea"/>
                <a:cs typeface="+mn-cs"/>
              </a:rPr>
              <a:t>Tredje niveau</a:t>
            </a:r>
          </a:p>
          <a:p>
            <a:pPr marL="216000" marR="0" lvl="3" indent="-216000" algn="l" defTabSz="914400" rtl="0" eaLnBrk="1" fontAlgn="auto" latinLnBrk="0" hangingPunct="1">
              <a:lnSpc>
                <a:spcPct val="100000"/>
              </a:lnSpc>
              <a:spcBef>
                <a:spcPts val="0"/>
              </a:spcBef>
              <a:spcAft>
                <a:spcPts val="0"/>
              </a:spcAft>
              <a:buClrTx/>
              <a:buSzPct val="70000"/>
              <a:buFont typeface="Arial" panose="020B0604020202020204" pitchFamily="34" charset="0"/>
              <a:buChar char="•"/>
              <a:tabLst/>
              <a:defRPr/>
            </a:pPr>
            <a:r>
              <a:rPr kumimoji="0" lang="da-DK" sz="1600" b="0" i="0" u="none" strike="noStrike" kern="1200" cap="none" spc="30" normalizeH="0" baseline="0" noProof="0">
                <a:ln>
                  <a:noFill/>
                </a:ln>
                <a:solidFill>
                  <a:srgbClr val="1A1A1A"/>
                </a:solidFill>
                <a:effectLst/>
                <a:uLnTx/>
                <a:uFillTx/>
                <a:latin typeface="+mn-lt"/>
                <a:ea typeface="+mn-ea"/>
                <a:cs typeface="+mn-cs"/>
              </a:rPr>
              <a:t>Fjerde niveau</a:t>
            </a:r>
          </a:p>
          <a:p>
            <a:pPr marL="216000" marR="0" lvl="4" indent="-216000" algn="l" defTabSz="914400" rtl="0" eaLnBrk="1" fontAlgn="auto" latinLnBrk="0" hangingPunct="1">
              <a:lnSpc>
                <a:spcPct val="100000"/>
              </a:lnSpc>
              <a:spcBef>
                <a:spcPts val="0"/>
              </a:spcBef>
              <a:spcAft>
                <a:spcPts val="0"/>
              </a:spcAft>
              <a:buClrTx/>
              <a:buSzPct val="70000"/>
              <a:buFont typeface="Arial" panose="020B0604020202020204" pitchFamily="34" charset="0"/>
              <a:buChar char="•"/>
              <a:tabLst/>
              <a:defRPr/>
            </a:pPr>
            <a:r>
              <a:rPr kumimoji="0" lang="da-DK" sz="1600" b="0" i="0" u="none" strike="noStrike" kern="1200" cap="none" spc="30" normalizeH="0" baseline="0" noProof="0">
                <a:ln>
                  <a:noFill/>
                </a:ln>
                <a:solidFill>
                  <a:srgbClr val="1A1A1A"/>
                </a:solidFill>
                <a:effectLst/>
                <a:uLnTx/>
                <a:uFillTx/>
                <a:latin typeface="+mn-lt"/>
                <a:ea typeface="+mn-ea"/>
                <a:cs typeface="+mn-cs"/>
              </a:rPr>
              <a:t>Femte niveau</a:t>
            </a:r>
            <a:endParaRPr kumimoji="0" lang="en-DK" sz="800" b="0" i="0" u="none" strike="noStrike" kern="1200" cap="none" spc="30" normalizeH="0" baseline="0" noProof="0">
              <a:ln>
                <a:noFill/>
              </a:ln>
              <a:solidFill>
                <a:srgbClr val="1A1A1A"/>
              </a:solidFill>
              <a:effectLst/>
              <a:uLnTx/>
              <a:uFillTx/>
              <a:latin typeface="+mn-lt"/>
              <a:ea typeface="+mn-ea"/>
              <a:cs typeface="+mn-cs"/>
            </a:endParaRPr>
          </a:p>
        </p:txBody>
      </p:sp>
      <p:sp>
        <p:nvSpPr>
          <p:cNvPr id="13" name="Title 9">
            <a:extLst>
              <a:ext uri="{FF2B5EF4-FFF2-40B4-BE49-F238E27FC236}">
                <a16:creationId xmlns:a16="http://schemas.microsoft.com/office/drawing/2014/main" id="{77ADFD79-2E5F-4742-A625-108ECAA6C1A7}"/>
              </a:ext>
            </a:extLst>
          </p:cNvPr>
          <p:cNvSpPr>
            <a:spLocks noGrp="1"/>
          </p:cNvSpPr>
          <p:nvPr>
            <p:ph type="title"/>
          </p:nvPr>
        </p:nvSpPr>
        <p:spPr>
          <a:xfrm>
            <a:off x="1666874" y="188914"/>
            <a:ext cx="7381875" cy="1079500"/>
          </a:xfrm>
          <a:prstGeom prst="rect">
            <a:avLst/>
          </a:prstGeom>
        </p:spPr>
        <p:txBody>
          <a:bodyPr tIns="216000" rIns="216000"/>
          <a:lstStyle/>
          <a:p>
            <a:r>
              <a:rPr lang="da-DK"/>
              <a:t>Klik for at redigere titeltypografien i masteren</a:t>
            </a:r>
            <a:endParaRPr lang="en-DK"/>
          </a:p>
        </p:txBody>
      </p:sp>
    </p:spTree>
    <p:extLst>
      <p:ext uri="{BB962C8B-B14F-4D97-AF65-F5344CB8AC3E}">
        <p14:creationId xmlns:p14="http://schemas.microsoft.com/office/powerpoint/2010/main" val="1172617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tung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35A6BA-66F1-5947-9B40-C28903FB64EE}"/>
              </a:ext>
            </a:extLst>
          </p:cNvPr>
          <p:cNvSpPr>
            <a:spLocks noGrp="1"/>
          </p:cNvSpPr>
          <p:nvPr>
            <p:ph type="dt" sz="half" idx="14"/>
          </p:nvPr>
        </p:nvSpPr>
        <p:spPr/>
        <p:txBody>
          <a:bodyPr/>
          <a:lstStyle/>
          <a:p>
            <a:pPr algn="r"/>
            <a:fld id="{91329766-598B-4DEB-8627-0B59BAE1B24F}" type="datetime1">
              <a:rPr lang="da-DK" smtClean="0"/>
              <a:t>02-10-2024</a:t>
            </a:fld>
            <a:endParaRPr lang="en-DK"/>
          </a:p>
        </p:txBody>
      </p:sp>
      <p:sp>
        <p:nvSpPr>
          <p:cNvPr id="4" name="Footer Placeholder 3">
            <a:extLst>
              <a:ext uri="{FF2B5EF4-FFF2-40B4-BE49-F238E27FC236}">
                <a16:creationId xmlns:a16="http://schemas.microsoft.com/office/drawing/2014/main" id="{BB9C6839-C6BC-2341-9A78-F28C3FA11BD5}"/>
              </a:ext>
            </a:extLst>
          </p:cNvPr>
          <p:cNvSpPr>
            <a:spLocks noGrp="1"/>
          </p:cNvSpPr>
          <p:nvPr>
            <p:ph type="ftr" sz="quarter" idx="15"/>
          </p:nvPr>
        </p:nvSpPr>
        <p:spPr/>
        <p:txBody>
          <a:bodyPr/>
          <a:lstStyle/>
          <a:p>
            <a:endParaRPr lang="en-DK"/>
          </a:p>
        </p:txBody>
      </p:sp>
      <p:sp>
        <p:nvSpPr>
          <p:cNvPr id="5" name="Slide Number Placeholder 4">
            <a:extLst>
              <a:ext uri="{FF2B5EF4-FFF2-40B4-BE49-F238E27FC236}">
                <a16:creationId xmlns:a16="http://schemas.microsoft.com/office/drawing/2014/main" id="{913E6367-7A27-3147-8D08-5FE8EBF3FB10}"/>
              </a:ext>
            </a:extLst>
          </p:cNvPr>
          <p:cNvSpPr>
            <a:spLocks noGrp="1"/>
          </p:cNvSpPr>
          <p:nvPr>
            <p:ph type="sldNum" sz="quarter" idx="16"/>
          </p:nvPr>
        </p:nvSpPr>
        <p:spPr/>
        <p:txBody>
          <a:bodyPr/>
          <a:lstStyle/>
          <a:p>
            <a:fld id="{97C90A3D-D57D-FD44-9B76-0F4E407B9FC2}" type="slidenum">
              <a:rPr lang="en-DK"/>
              <a:pPr/>
              <a:t>‹nr.›</a:t>
            </a:fld>
            <a:endParaRPr lang="en-DK"/>
          </a:p>
        </p:txBody>
      </p:sp>
      <p:sp>
        <p:nvSpPr>
          <p:cNvPr id="11" name="Content Placeholder 2">
            <a:extLst>
              <a:ext uri="{FF2B5EF4-FFF2-40B4-BE49-F238E27FC236}">
                <a16:creationId xmlns:a16="http://schemas.microsoft.com/office/drawing/2014/main" id="{2740BDF3-91D9-8044-BBCF-CE5CF4C7F654}"/>
              </a:ext>
            </a:extLst>
          </p:cNvPr>
          <p:cNvSpPr>
            <a:spLocks noGrp="1"/>
          </p:cNvSpPr>
          <p:nvPr>
            <p:ph idx="1" hasCustomPrompt="1"/>
          </p:nvPr>
        </p:nvSpPr>
        <p:spPr>
          <a:xfrm>
            <a:off x="1666875" y="1268413"/>
            <a:ext cx="8858250" cy="4321175"/>
          </a:xfrm>
          <a:prstGeom prst="rect">
            <a:avLst/>
          </a:prstGeom>
        </p:spPr>
        <p:txBody>
          <a:bodyPr numCol="3" spcCol="432000"/>
          <a:lstStyle>
            <a:lvl1pPr marL="216000" marR="0" indent="-216000" algn="l" defTabSz="914400" rtl="0" eaLnBrk="1" fontAlgn="auto" latinLnBrk="0" hangingPunct="1">
              <a:lnSpc>
                <a:spcPct val="100000"/>
              </a:lnSpc>
              <a:spcBef>
                <a:spcPts val="0"/>
              </a:spcBef>
              <a:spcAft>
                <a:spcPts val="0"/>
              </a:spcAft>
              <a:buClrTx/>
              <a:buSzPct val="70000"/>
              <a:buFont typeface="Arial" panose="020B0604020202020204" pitchFamily="34" charset="0"/>
              <a:buChar char="•"/>
              <a:tabLst/>
              <a:defRPr/>
            </a:lvl1pPr>
            <a:lvl2pPr marL="406400" marR="0" indent="-184150" algn="l" defTabSz="914400" rtl="0" eaLnBrk="1" fontAlgn="auto" latinLnBrk="0" hangingPunct="1">
              <a:lnSpc>
                <a:spcPct val="100000"/>
              </a:lnSpc>
              <a:spcBef>
                <a:spcPts val="0"/>
              </a:spcBef>
              <a:spcAft>
                <a:spcPts val="0"/>
              </a:spcAft>
              <a:buClrTx/>
              <a:buSzPct val="70000"/>
              <a:buFont typeface="Arial" panose="020B0604020202020204" pitchFamily="34" charset="0"/>
              <a:buChar char="•"/>
              <a:tabLst/>
              <a:defRPr/>
            </a:lvl2pPr>
            <a:lvl3pPr marL="577850" marR="0" indent="-171450" algn="l" defTabSz="914400" rtl="0" eaLnBrk="1" fontAlgn="auto" latinLnBrk="0" hangingPunct="1">
              <a:lnSpc>
                <a:spcPct val="100000"/>
              </a:lnSpc>
              <a:spcBef>
                <a:spcPts val="0"/>
              </a:spcBef>
              <a:spcAft>
                <a:spcPts val="0"/>
              </a:spcAft>
              <a:buClrTx/>
              <a:buSzPct val="70000"/>
              <a:buFont typeface="Arial" panose="020B0604020202020204" pitchFamily="34" charset="0"/>
              <a:buChar char="•"/>
              <a:tabLst/>
              <a:defRPr/>
            </a:lvl3pPr>
            <a:lvl4pPr marL="720725" marR="0" indent="-142875" algn="l" defTabSz="914400" rtl="0" eaLnBrk="1" fontAlgn="auto" latinLnBrk="0" hangingPunct="1">
              <a:lnSpc>
                <a:spcPct val="100000"/>
              </a:lnSpc>
              <a:spcBef>
                <a:spcPts val="0"/>
              </a:spcBef>
              <a:spcAft>
                <a:spcPts val="0"/>
              </a:spcAft>
              <a:buClrTx/>
              <a:buSzPct val="70000"/>
              <a:buFont typeface="Arial" panose="020B0604020202020204" pitchFamily="34" charset="0"/>
              <a:buChar char="•"/>
              <a:tabLst/>
              <a:defRPr/>
            </a:lvl4pPr>
            <a:lvl5pPr marL="852488" marR="0" indent="-131763" algn="l" defTabSz="914400" rtl="0" eaLnBrk="1" fontAlgn="auto" latinLnBrk="0" hangingPunct="1">
              <a:lnSpc>
                <a:spcPct val="100000"/>
              </a:lnSpc>
              <a:spcBef>
                <a:spcPts val="0"/>
              </a:spcBef>
              <a:spcAft>
                <a:spcPts val="0"/>
              </a:spcAft>
              <a:buClrTx/>
              <a:buSzPct val="70000"/>
              <a:buFont typeface="Arial" panose="020B0604020202020204" pitchFamily="34" charset="0"/>
              <a:buChar char="•"/>
              <a:tabLst/>
              <a:defRPr/>
            </a:lvl5pPr>
          </a:lstStyle>
          <a:p>
            <a:pPr marL="216000" marR="0" lvl="0" indent="-216000" algn="l" defTabSz="914400" rtl="0" eaLnBrk="1" fontAlgn="auto" latinLnBrk="0" hangingPunct="1">
              <a:lnSpc>
                <a:spcPct val="100000"/>
              </a:lnSpc>
              <a:spcBef>
                <a:spcPts val="0"/>
              </a:spcBef>
              <a:spcAft>
                <a:spcPts val="0"/>
              </a:spcAft>
              <a:buClrTx/>
              <a:buSzPct val="70000"/>
              <a:buFont typeface="Arial" panose="020B0604020202020204" pitchFamily="34" charset="0"/>
              <a:buChar char="•"/>
              <a:tabLst/>
              <a:defRPr/>
            </a:pPr>
            <a:r>
              <a:rPr kumimoji="0" lang="en-GB" sz="1600" b="0" i="0" u="none" strike="noStrike" kern="1200" cap="none" spc="30" normalizeH="0" baseline="0" noProof="0" dirty="0">
                <a:ln>
                  <a:noFill/>
                </a:ln>
                <a:solidFill>
                  <a:srgbClr val="1A1A1A"/>
                </a:solidFill>
                <a:effectLst/>
                <a:uLnTx/>
                <a:uFillTx/>
                <a:latin typeface="+mn-lt"/>
                <a:ea typeface="+mn-ea"/>
                <a:cs typeface="+mn-cs"/>
              </a:rPr>
              <a:t>Click to edit Master text styles</a:t>
            </a:r>
          </a:p>
          <a:p>
            <a:pPr marL="406400" marR="0" lvl="1" indent="-184150" algn="l" defTabSz="914400" rtl="0" eaLnBrk="1" fontAlgn="auto" latinLnBrk="0" hangingPunct="1">
              <a:lnSpc>
                <a:spcPct val="100000"/>
              </a:lnSpc>
              <a:spcBef>
                <a:spcPts val="0"/>
              </a:spcBef>
              <a:spcAft>
                <a:spcPts val="0"/>
              </a:spcAft>
              <a:buClrTx/>
              <a:buSzPct val="70000"/>
              <a:buFont typeface="Arial" panose="020B0604020202020204" pitchFamily="34" charset="0"/>
              <a:buChar char="•"/>
              <a:tabLst/>
              <a:defRPr/>
            </a:pPr>
            <a:r>
              <a:rPr kumimoji="0" lang="en-GB" sz="1400" b="0" i="0" u="none" strike="noStrike" kern="1200" cap="none" spc="30" normalizeH="0" baseline="0" noProof="0" dirty="0">
                <a:ln>
                  <a:noFill/>
                </a:ln>
                <a:solidFill>
                  <a:srgbClr val="1A1A1A"/>
                </a:solidFill>
                <a:effectLst/>
                <a:uLnTx/>
                <a:uFillTx/>
                <a:latin typeface="+mn-lt"/>
                <a:ea typeface="+mn-ea"/>
                <a:cs typeface="+mn-cs"/>
              </a:rPr>
              <a:t>Second level</a:t>
            </a:r>
          </a:p>
          <a:p>
            <a:pPr marL="577850" marR="0" lvl="2" indent="-171450" algn="l" defTabSz="914400" rtl="0" eaLnBrk="1" fontAlgn="auto" latinLnBrk="0" hangingPunct="1">
              <a:lnSpc>
                <a:spcPct val="100000"/>
              </a:lnSpc>
              <a:spcBef>
                <a:spcPts val="0"/>
              </a:spcBef>
              <a:spcAft>
                <a:spcPts val="0"/>
              </a:spcAft>
              <a:buClrTx/>
              <a:buSzPct val="70000"/>
              <a:buFont typeface="Arial" panose="020B0604020202020204" pitchFamily="34" charset="0"/>
              <a:buChar char="•"/>
              <a:tabLst/>
              <a:defRPr/>
            </a:pPr>
            <a:r>
              <a:rPr kumimoji="0" lang="en-GB" sz="1200" b="0" i="0" u="none" strike="noStrike" kern="1200" cap="none" spc="30" normalizeH="0" baseline="0" noProof="0" dirty="0">
                <a:ln>
                  <a:noFill/>
                </a:ln>
                <a:solidFill>
                  <a:srgbClr val="1A1A1A"/>
                </a:solidFill>
                <a:effectLst/>
                <a:uLnTx/>
                <a:uFillTx/>
                <a:latin typeface="+mn-lt"/>
                <a:ea typeface="+mn-ea"/>
                <a:cs typeface="+mn-cs"/>
              </a:rPr>
              <a:t>Third level</a:t>
            </a:r>
          </a:p>
          <a:p>
            <a:pPr marL="720725" marR="0" lvl="3" indent="-142875" algn="l" defTabSz="914400" rtl="0" eaLnBrk="1" fontAlgn="auto" latinLnBrk="0" hangingPunct="1">
              <a:lnSpc>
                <a:spcPct val="100000"/>
              </a:lnSpc>
              <a:spcBef>
                <a:spcPts val="0"/>
              </a:spcBef>
              <a:spcAft>
                <a:spcPts val="0"/>
              </a:spcAft>
              <a:buClrTx/>
              <a:buSzPct val="70000"/>
              <a:buFont typeface="Arial" panose="020B0604020202020204" pitchFamily="34" charset="0"/>
              <a:buChar char="•"/>
              <a:tabLst/>
              <a:defRPr/>
            </a:pPr>
            <a:r>
              <a:rPr kumimoji="0" lang="en-GB" sz="1000" b="0" i="0" u="none" strike="noStrike" kern="1200" cap="none" spc="30" normalizeH="0" baseline="0" noProof="0" dirty="0">
                <a:ln>
                  <a:noFill/>
                </a:ln>
                <a:solidFill>
                  <a:srgbClr val="1A1A1A"/>
                </a:solidFill>
                <a:effectLst/>
                <a:uLnTx/>
                <a:uFillTx/>
                <a:latin typeface="+mn-lt"/>
                <a:ea typeface="+mn-ea"/>
                <a:cs typeface="+mn-cs"/>
              </a:rPr>
              <a:t>Fourth level</a:t>
            </a:r>
          </a:p>
          <a:p>
            <a:pPr marL="852488" marR="0" lvl="4" indent="-131763" algn="l" defTabSz="914400" rtl="0" eaLnBrk="1" fontAlgn="auto" latinLnBrk="0" hangingPunct="1">
              <a:lnSpc>
                <a:spcPct val="100000"/>
              </a:lnSpc>
              <a:spcBef>
                <a:spcPts val="0"/>
              </a:spcBef>
              <a:spcAft>
                <a:spcPts val="0"/>
              </a:spcAft>
              <a:buClrTx/>
              <a:buSzPct val="70000"/>
              <a:buFont typeface="Arial" panose="020B0604020202020204" pitchFamily="34" charset="0"/>
              <a:buChar char="•"/>
              <a:tabLst/>
              <a:defRPr/>
            </a:pPr>
            <a:r>
              <a:rPr kumimoji="0" lang="en-GB" sz="800" b="0" i="0" u="none" strike="noStrike" kern="1200" cap="none" spc="30" normalizeH="0" baseline="0" noProof="0" dirty="0">
                <a:ln>
                  <a:noFill/>
                </a:ln>
                <a:solidFill>
                  <a:srgbClr val="1A1A1A"/>
                </a:solidFill>
                <a:effectLst/>
                <a:uLnTx/>
                <a:uFillTx/>
                <a:latin typeface="+mn-lt"/>
                <a:ea typeface="+mn-ea"/>
                <a:cs typeface="+mn-cs"/>
              </a:rPr>
              <a:t>Fifth level</a:t>
            </a:r>
            <a:endParaRPr kumimoji="0" lang="en-DK" sz="800" b="0" i="0" u="none" strike="noStrike" kern="1200" cap="none" spc="30" normalizeH="0" baseline="0" noProof="0">
              <a:ln>
                <a:noFill/>
              </a:ln>
              <a:solidFill>
                <a:srgbClr val="1A1A1A"/>
              </a:solidFill>
              <a:effectLst/>
              <a:uLnTx/>
              <a:uFillTx/>
              <a:latin typeface="+mn-lt"/>
              <a:ea typeface="+mn-ea"/>
              <a:cs typeface="+mn-cs"/>
            </a:endParaRPr>
          </a:p>
        </p:txBody>
      </p:sp>
      <p:sp>
        <p:nvSpPr>
          <p:cNvPr id="13" name="Title 9">
            <a:extLst>
              <a:ext uri="{FF2B5EF4-FFF2-40B4-BE49-F238E27FC236}">
                <a16:creationId xmlns:a16="http://schemas.microsoft.com/office/drawing/2014/main" id="{77ADFD79-2E5F-4742-A625-108ECAA6C1A7}"/>
              </a:ext>
            </a:extLst>
          </p:cNvPr>
          <p:cNvSpPr>
            <a:spLocks noGrp="1"/>
          </p:cNvSpPr>
          <p:nvPr>
            <p:ph type="title"/>
          </p:nvPr>
        </p:nvSpPr>
        <p:spPr>
          <a:xfrm>
            <a:off x="1666874" y="188914"/>
            <a:ext cx="7381875" cy="1079500"/>
          </a:xfrm>
          <a:prstGeom prst="rect">
            <a:avLst/>
          </a:prstGeom>
        </p:spPr>
        <p:txBody>
          <a:bodyPr tIns="216000" rIns="216000"/>
          <a:lstStyle/>
          <a:p>
            <a:r>
              <a:rPr lang="da-DK"/>
              <a:t>Klik for at redigere titeltypografien i masteren</a:t>
            </a:r>
            <a:endParaRPr lang="en-DK"/>
          </a:p>
        </p:txBody>
      </p:sp>
    </p:spTree>
    <p:extLst>
      <p:ext uri="{BB962C8B-B14F-4D97-AF65-F5344CB8AC3E}">
        <p14:creationId xmlns:p14="http://schemas.microsoft.com/office/powerpoint/2010/main" val="3429310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 og bille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0951D4-DA37-F24E-B33A-ABEA25612896}"/>
              </a:ext>
            </a:extLst>
          </p:cNvPr>
          <p:cNvSpPr>
            <a:spLocks noGrp="1"/>
          </p:cNvSpPr>
          <p:nvPr>
            <p:ph type="dt" sz="half" idx="14"/>
          </p:nvPr>
        </p:nvSpPr>
        <p:spPr/>
        <p:txBody>
          <a:bodyPr/>
          <a:lstStyle/>
          <a:p>
            <a:pPr algn="r"/>
            <a:fld id="{0C91C37C-F16A-4B34-8477-46BE0AC259F1}" type="datetime1">
              <a:rPr lang="da-DK" noProof="0" smtClean="0"/>
              <a:t>02-10-2024</a:t>
            </a:fld>
            <a:endParaRPr lang="da-DK" noProof="0"/>
          </a:p>
        </p:txBody>
      </p:sp>
      <p:sp>
        <p:nvSpPr>
          <p:cNvPr id="4" name="Footer Placeholder 3">
            <a:extLst>
              <a:ext uri="{FF2B5EF4-FFF2-40B4-BE49-F238E27FC236}">
                <a16:creationId xmlns:a16="http://schemas.microsoft.com/office/drawing/2014/main" id="{4DBDD922-54F1-7944-9CB0-3D880F8DE207}"/>
              </a:ext>
            </a:extLst>
          </p:cNvPr>
          <p:cNvSpPr>
            <a:spLocks noGrp="1"/>
          </p:cNvSpPr>
          <p:nvPr>
            <p:ph type="ftr" sz="quarter" idx="15"/>
          </p:nvPr>
        </p:nvSpPr>
        <p:spPr/>
        <p:txBody>
          <a:bodyPr/>
          <a:lstStyle/>
          <a:p>
            <a:endParaRPr lang="da-DK" noProof="0"/>
          </a:p>
        </p:txBody>
      </p:sp>
      <p:sp>
        <p:nvSpPr>
          <p:cNvPr id="5" name="Slide Number Placeholder 4">
            <a:extLst>
              <a:ext uri="{FF2B5EF4-FFF2-40B4-BE49-F238E27FC236}">
                <a16:creationId xmlns:a16="http://schemas.microsoft.com/office/drawing/2014/main" id="{11055001-0246-A046-B594-AD72D6D99857}"/>
              </a:ext>
            </a:extLst>
          </p:cNvPr>
          <p:cNvSpPr>
            <a:spLocks noGrp="1"/>
          </p:cNvSpPr>
          <p:nvPr>
            <p:ph type="sldNum" sz="quarter" idx="16"/>
          </p:nvPr>
        </p:nvSpPr>
        <p:spPr/>
        <p:txBody>
          <a:bodyPr/>
          <a:lstStyle/>
          <a:p>
            <a:fld id="{97C90A3D-D57D-FD44-9B76-0F4E407B9FC2}" type="slidenum">
              <a:rPr lang="da-DK" noProof="0" smtClean="0"/>
              <a:pPr/>
              <a:t>‹nr.›</a:t>
            </a:fld>
            <a:endParaRPr lang="da-DK" noProof="0"/>
          </a:p>
        </p:txBody>
      </p:sp>
      <p:sp>
        <p:nvSpPr>
          <p:cNvPr id="6" name="Content Placeholder 5">
            <a:extLst>
              <a:ext uri="{FF2B5EF4-FFF2-40B4-BE49-F238E27FC236}">
                <a16:creationId xmlns:a16="http://schemas.microsoft.com/office/drawing/2014/main" id="{CD057777-1A51-8448-B203-EDEA120016BB}"/>
              </a:ext>
            </a:extLst>
          </p:cNvPr>
          <p:cNvSpPr>
            <a:spLocks noGrp="1"/>
          </p:cNvSpPr>
          <p:nvPr>
            <p:ph sz="quarter" idx="13" hasCustomPrompt="1"/>
          </p:nvPr>
        </p:nvSpPr>
        <p:spPr>
          <a:xfrm>
            <a:off x="7067550" y="-88900"/>
            <a:ext cx="5216525" cy="7048500"/>
          </a:xfrm>
          <a:prstGeom prst="rect">
            <a:avLst/>
          </a:prstGeom>
        </p:spPr>
        <p:txBody>
          <a:bodyPr/>
          <a:lstStyle/>
          <a:p>
            <a:pPr lvl="0"/>
            <a:r>
              <a:rPr lang="da-DK" noProof="0"/>
              <a:t>Insert Image or chart</a:t>
            </a:r>
          </a:p>
        </p:txBody>
      </p:sp>
      <p:sp>
        <p:nvSpPr>
          <p:cNvPr id="13" name="Content Placeholder 2">
            <a:extLst>
              <a:ext uri="{FF2B5EF4-FFF2-40B4-BE49-F238E27FC236}">
                <a16:creationId xmlns:a16="http://schemas.microsoft.com/office/drawing/2014/main" id="{BC532012-D2E6-F946-8283-DF5ADB5511F7}"/>
              </a:ext>
            </a:extLst>
          </p:cNvPr>
          <p:cNvSpPr>
            <a:spLocks noGrp="1"/>
          </p:cNvSpPr>
          <p:nvPr>
            <p:ph idx="1" hasCustomPrompt="1"/>
          </p:nvPr>
        </p:nvSpPr>
        <p:spPr>
          <a:xfrm>
            <a:off x="1666875" y="1268413"/>
            <a:ext cx="4429125" cy="4321175"/>
          </a:xfrm>
          <a:prstGeom prst="rect">
            <a:avLst/>
          </a:prstGeom>
        </p:spPr>
        <p:txBody>
          <a:bodyPr/>
          <a:lstStyle>
            <a:lvl1pPr marL="216000" marR="0" indent="-216000" algn="l" defTabSz="914400" rtl="0" eaLnBrk="1" fontAlgn="auto" latinLnBrk="0" hangingPunct="1">
              <a:lnSpc>
                <a:spcPct val="100000"/>
              </a:lnSpc>
              <a:spcBef>
                <a:spcPts val="0"/>
              </a:spcBef>
              <a:spcAft>
                <a:spcPts val="0"/>
              </a:spcAft>
              <a:buClrTx/>
              <a:buSzPct val="70000"/>
              <a:buFont typeface="Arial" panose="020B0604020202020204" pitchFamily="34" charset="0"/>
              <a:buChar char="•"/>
              <a:tabLst/>
              <a:defRPr/>
            </a:lvl1pPr>
            <a:lvl2pPr marL="406400" marR="0" indent="-184150" algn="l" defTabSz="914400" rtl="0" eaLnBrk="1" fontAlgn="auto" latinLnBrk="0" hangingPunct="1">
              <a:lnSpc>
                <a:spcPct val="100000"/>
              </a:lnSpc>
              <a:spcBef>
                <a:spcPts val="0"/>
              </a:spcBef>
              <a:spcAft>
                <a:spcPts val="0"/>
              </a:spcAft>
              <a:buClrTx/>
              <a:buSzPct val="70000"/>
              <a:buFont typeface="Arial" panose="020B0604020202020204" pitchFamily="34" charset="0"/>
              <a:buChar char="•"/>
              <a:tabLst/>
              <a:defRPr/>
            </a:lvl2pPr>
            <a:lvl3pPr marL="577850" marR="0" indent="-171450" algn="l" defTabSz="914400" rtl="0" eaLnBrk="1" fontAlgn="auto" latinLnBrk="0" hangingPunct="1">
              <a:lnSpc>
                <a:spcPct val="100000"/>
              </a:lnSpc>
              <a:spcBef>
                <a:spcPts val="0"/>
              </a:spcBef>
              <a:spcAft>
                <a:spcPts val="0"/>
              </a:spcAft>
              <a:buClrTx/>
              <a:buSzPct val="70000"/>
              <a:buFont typeface="Arial" panose="020B0604020202020204" pitchFamily="34" charset="0"/>
              <a:buChar char="•"/>
              <a:tabLst/>
              <a:defRPr/>
            </a:lvl3pPr>
            <a:lvl4pPr marL="720725" marR="0" indent="-142875" algn="l" defTabSz="914400" rtl="0" eaLnBrk="1" fontAlgn="auto" latinLnBrk="0" hangingPunct="1">
              <a:lnSpc>
                <a:spcPct val="100000"/>
              </a:lnSpc>
              <a:spcBef>
                <a:spcPts val="0"/>
              </a:spcBef>
              <a:spcAft>
                <a:spcPts val="0"/>
              </a:spcAft>
              <a:buClrTx/>
              <a:buSzPct val="70000"/>
              <a:buFont typeface="Arial" panose="020B0604020202020204" pitchFamily="34" charset="0"/>
              <a:buChar char="•"/>
              <a:tabLst/>
              <a:defRPr/>
            </a:lvl4pPr>
            <a:lvl5pPr marL="852488" marR="0" indent="-131763" algn="l" defTabSz="914400" rtl="0" eaLnBrk="1" fontAlgn="auto" latinLnBrk="0" hangingPunct="1">
              <a:lnSpc>
                <a:spcPct val="100000"/>
              </a:lnSpc>
              <a:spcBef>
                <a:spcPts val="0"/>
              </a:spcBef>
              <a:spcAft>
                <a:spcPts val="0"/>
              </a:spcAft>
              <a:buClrTx/>
              <a:buSzPct val="70000"/>
              <a:buFont typeface="Arial" panose="020B0604020202020204" pitchFamily="34" charset="0"/>
              <a:buChar char="•"/>
              <a:tabLst/>
              <a:defRPr/>
            </a:lvl5pPr>
          </a:lstStyle>
          <a:p>
            <a:pPr marL="216000" marR="0" lvl="0" indent="-216000" algn="l" defTabSz="914400" rtl="0" eaLnBrk="1" fontAlgn="auto" latinLnBrk="0" hangingPunct="1">
              <a:lnSpc>
                <a:spcPct val="100000"/>
              </a:lnSpc>
              <a:spcBef>
                <a:spcPts val="0"/>
              </a:spcBef>
              <a:spcAft>
                <a:spcPts val="0"/>
              </a:spcAft>
              <a:buClrTx/>
              <a:buSzPct val="70000"/>
              <a:buFont typeface="Arial" panose="020B0604020202020204" pitchFamily="34" charset="0"/>
              <a:buChar char="•"/>
              <a:tabLst/>
              <a:defRPr/>
            </a:pPr>
            <a:r>
              <a:rPr kumimoji="0" lang="da-DK" sz="1600" b="0" i="0" u="none" strike="noStrike" kern="1200" cap="none" spc="30" normalizeH="0" baseline="0" noProof="0">
                <a:ln>
                  <a:noFill/>
                </a:ln>
                <a:solidFill>
                  <a:srgbClr val="1A1A1A"/>
                </a:solidFill>
                <a:effectLst/>
                <a:uLnTx/>
                <a:uFillTx/>
                <a:latin typeface="+mn-lt"/>
                <a:ea typeface="+mn-ea"/>
                <a:cs typeface="+mn-cs"/>
              </a:rPr>
              <a:t>Click to edit Master text styles</a:t>
            </a:r>
          </a:p>
          <a:p>
            <a:pPr marL="406400" marR="0" lvl="1" indent="-184150" algn="l" defTabSz="914400" rtl="0" eaLnBrk="1" fontAlgn="auto" latinLnBrk="0" hangingPunct="1">
              <a:lnSpc>
                <a:spcPct val="100000"/>
              </a:lnSpc>
              <a:spcBef>
                <a:spcPts val="0"/>
              </a:spcBef>
              <a:spcAft>
                <a:spcPts val="0"/>
              </a:spcAft>
              <a:buClrTx/>
              <a:buSzPct val="70000"/>
              <a:buFont typeface="Arial" panose="020B0604020202020204" pitchFamily="34" charset="0"/>
              <a:buChar char="•"/>
              <a:tabLst/>
              <a:defRPr/>
            </a:pPr>
            <a:r>
              <a:rPr kumimoji="0" lang="da-DK" sz="1400" b="0" i="0" u="none" strike="noStrike" kern="1200" cap="none" spc="30" normalizeH="0" baseline="0" noProof="0">
                <a:ln>
                  <a:noFill/>
                </a:ln>
                <a:solidFill>
                  <a:srgbClr val="1A1A1A"/>
                </a:solidFill>
                <a:effectLst/>
                <a:uLnTx/>
                <a:uFillTx/>
                <a:latin typeface="+mn-lt"/>
                <a:ea typeface="+mn-ea"/>
                <a:cs typeface="+mn-cs"/>
              </a:rPr>
              <a:t>Second level</a:t>
            </a:r>
          </a:p>
          <a:p>
            <a:pPr marL="577850" marR="0" lvl="2" indent="-171450" algn="l" defTabSz="914400" rtl="0" eaLnBrk="1" fontAlgn="auto" latinLnBrk="0" hangingPunct="1">
              <a:lnSpc>
                <a:spcPct val="100000"/>
              </a:lnSpc>
              <a:spcBef>
                <a:spcPts val="0"/>
              </a:spcBef>
              <a:spcAft>
                <a:spcPts val="0"/>
              </a:spcAft>
              <a:buClrTx/>
              <a:buSzPct val="70000"/>
              <a:buFont typeface="Arial" panose="020B0604020202020204" pitchFamily="34" charset="0"/>
              <a:buChar char="•"/>
              <a:tabLst/>
              <a:defRPr/>
            </a:pPr>
            <a:r>
              <a:rPr kumimoji="0" lang="da-DK" sz="1200" b="0" i="0" u="none" strike="noStrike" kern="1200" cap="none" spc="30" normalizeH="0" baseline="0" noProof="0">
                <a:ln>
                  <a:noFill/>
                </a:ln>
                <a:solidFill>
                  <a:srgbClr val="1A1A1A"/>
                </a:solidFill>
                <a:effectLst/>
                <a:uLnTx/>
                <a:uFillTx/>
                <a:latin typeface="+mn-lt"/>
                <a:ea typeface="+mn-ea"/>
                <a:cs typeface="+mn-cs"/>
              </a:rPr>
              <a:t>Third level</a:t>
            </a:r>
          </a:p>
          <a:p>
            <a:pPr marL="720725" marR="0" lvl="3" indent="-142875" algn="l" defTabSz="914400" rtl="0" eaLnBrk="1" fontAlgn="auto" latinLnBrk="0" hangingPunct="1">
              <a:lnSpc>
                <a:spcPct val="100000"/>
              </a:lnSpc>
              <a:spcBef>
                <a:spcPts val="0"/>
              </a:spcBef>
              <a:spcAft>
                <a:spcPts val="0"/>
              </a:spcAft>
              <a:buClrTx/>
              <a:buSzPct val="70000"/>
              <a:buFont typeface="Arial" panose="020B0604020202020204" pitchFamily="34" charset="0"/>
              <a:buChar char="•"/>
              <a:tabLst/>
              <a:defRPr/>
            </a:pPr>
            <a:r>
              <a:rPr kumimoji="0" lang="da-DK" sz="1000" b="0" i="0" u="none" strike="noStrike" kern="1200" cap="none" spc="30" normalizeH="0" baseline="0" noProof="0">
                <a:ln>
                  <a:noFill/>
                </a:ln>
                <a:solidFill>
                  <a:srgbClr val="1A1A1A"/>
                </a:solidFill>
                <a:effectLst/>
                <a:uLnTx/>
                <a:uFillTx/>
                <a:latin typeface="+mn-lt"/>
                <a:ea typeface="+mn-ea"/>
                <a:cs typeface="+mn-cs"/>
              </a:rPr>
              <a:t>Fourth level</a:t>
            </a:r>
          </a:p>
          <a:p>
            <a:pPr marL="852488" marR="0" lvl="4" indent="-131763" algn="l" defTabSz="914400" rtl="0" eaLnBrk="1" fontAlgn="auto" latinLnBrk="0" hangingPunct="1">
              <a:lnSpc>
                <a:spcPct val="100000"/>
              </a:lnSpc>
              <a:spcBef>
                <a:spcPts val="0"/>
              </a:spcBef>
              <a:spcAft>
                <a:spcPts val="0"/>
              </a:spcAft>
              <a:buClrTx/>
              <a:buSzPct val="70000"/>
              <a:buFont typeface="Arial" panose="020B0604020202020204" pitchFamily="34" charset="0"/>
              <a:buChar char="•"/>
              <a:tabLst/>
              <a:defRPr/>
            </a:pPr>
            <a:r>
              <a:rPr kumimoji="0" lang="da-DK" sz="800" b="0" i="0" u="none" strike="noStrike" kern="1200" cap="none" spc="30" normalizeH="0" baseline="0" noProof="0">
                <a:ln>
                  <a:noFill/>
                </a:ln>
                <a:solidFill>
                  <a:srgbClr val="1A1A1A"/>
                </a:solidFill>
                <a:effectLst/>
                <a:uLnTx/>
                <a:uFillTx/>
                <a:latin typeface="+mn-lt"/>
                <a:ea typeface="+mn-ea"/>
                <a:cs typeface="+mn-cs"/>
              </a:rPr>
              <a:t>Fifth level</a:t>
            </a:r>
          </a:p>
        </p:txBody>
      </p:sp>
      <p:sp>
        <p:nvSpPr>
          <p:cNvPr id="12" name="Title 9">
            <a:extLst>
              <a:ext uri="{FF2B5EF4-FFF2-40B4-BE49-F238E27FC236}">
                <a16:creationId xmlns:a16="http://schemas.microsoft.com/office/drawing/2014/main" id="{8781067A-C97B-5C4D-97A3-EB8B8EBB40D4}"/>
              </a:ext>
            </a:extLst>
          </p:cNvPr>
          <p:cNvSpPr>
            <a:spLocks noGrp="1"/>
          </p:cNvSpPr>
          <p:nvPr>
            <p:ph type="title" hasCustomPrompt="1"/>
          </p:nvPr>
        </p:nvSpPr>
        <p:spPr>
          <a:xfrm>
            <a:off x="1666874" y="188914"/>
            <a:ext cx="7381875" cy="1079500"/>
          </a:xfrm>
          <a:prstGeom prst="rect">
            <a:avLst/>
          </a:prstGeom>
        </p:spPr>
        <p:txBody>
          <a:bodyPr tIns="216000" rIns="216000"/>
          <a:lstStyle/>
          <a:p>
            <a:r>
              <a:rPr lang="da-DK" noProof="0"/>
              <a:t>Click to edit Master title style</a:t>
            </a:r>
          </a:p>
        </p:txBody>
      </p:sp>
    </p:spTree>
    <p:extLst>
      <p:ext uri="{BB962C8B-B14F-4D97-AF65-F5344CB8AC3E}">
        <p14:creationId xmlns:p14="http://schemas.microsoft.com/office/powerpoint/2010/main" val="1249080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verskrift alen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9E4235-0D7C-014B-8463-6AB488D08561}"/>
              </a:ext>
            </a:extLst>
          </p:cNvPr>
          <p:cNvSpPr>
            <a:spLocks noGrp="1"/>
          </p:cNvSpPr>
          <p:nvPr>
            <p:ph type="dt" sz="half" idx="10"/>
          </p:nvPr>
        </p:nvSpPr>
        <p:spPr/>
        <p:txBody>
          <a:bodyPr/>
          <a:lstStyle/>
          <a:p>
            <a:pPr algn="r"/>
            <a:fld id="{D1FF36C5-C1E7-4C0F-9A8F-4265BE55FB7E}" type="datetime1">
              <a:rPr lang="da-DK" smtClean="0"/>
              <a:t>02-10-2024</a:t>
            </a:fld>
            <a:endParaRPr lang="en-DK"/>
          </a:p>
        </p:txBody>
      </p:sp>
      <p:sp>
        <p:nvSpPr>
          <p:cNvPr id="3" name="Footer Placeholder 2">
            <a:extLst>
              <a:ext uri="{FF2B5EF4-FFF2-40B4-BE49-F238E27FC236}">
                <a16:creationId xmlns:a16="http://schemas.microsoft.com/office/drawing/2014/main" id="{99767668-3D46-B846-A4F4-ED958D56F9F4}"/>
              </a:ext>
            </a:extLst>
          </p:cNvPr>
          <p:cNvSpPr>
            <a:spLocks noGrp="1"/>
          </p:cNvSpPr>
          <p:nvPr>
            <p:ph type="ftr" sz="quarter" idx="11"/>
          </p:nvPr>
        </p:nvSpPr>
        <p:spPr/>
        <p:txBody>
          <a:bodyPr/>
          <a:lstStyle/>
          <a:p>
            <a:endParaRPr lang="en-DK"/>
          </a:p>
        </p:txBody>
      </p:sp>
      <p:sp>
        <p:nvSpPr>
          <p:cNvPr id="4" name="Slide Number Placeholder 3">
            <a:extLst>
              <a:ext uri="{FF2B5EF4-FFF2-40B4-BE49-F238E27FC236}">
                <a16:creationId xmlns:a16="http://schemas.microsoft.com/office/drawing/2014/main" id="{2FD7B442-FD9D-9E45-BAB1-A1DC9B759A65}"/>
              </a:ext>
            </a:extLst>
          </p:cNvPr>
          <p:cNvSpPr>
            <a:spLocks noGrp="1"/>
          </p:cNvSpPr>
          <p:nvPr>
            <p:ph type="sldNum" sz="quarter" idx="12"/>
          </p:nvPr>
        </p:nvSpPr>
        <p:spPr/>
        <p:txBody>
          <a:bodyPr/>
          <a:lstStyle/>
          <a:p>
            <a:fld id="{97C90A3D-D57D-FD44-9B76-0F4E407B9FC2}" type="slidenum">
              <a:rPr lang="en-DK"/>
              <a:pPr/>
              <a:t>‹nr.›</a:t>
            </a:fld>
            <a:endParaRPr lang="en-DK"/>
          </a:p>
        </p:txBody>
      </p:sp>
      <p:sp>
        <p:nvSpPr>
          <p:cNvPr id="9" name="Title 9">
            <a:extLst>
              <a:ext uri="{FF2B5EF4-FFF2-40B4-BE49-F238E27FC236}">
                <a16:creationId xmlns:a16="http://schemas.microsoft.com/office/drawing/2014/main" id="{113A792B-4CB7-0143-8AFE-878DA04C9893}"/>
              </a:ext>
            </a:extLst>
          </p:cNvPr>
          <p:cNvSpPr>
            <a:spLocks noGrp="1"/>
          </p:cNvSpPr>
          <p:nvPr>
            <p:ph type="title"/>
          </p:nvPr>
        </p:nvSpPr>
        <p:spPr>
          <a:xfrm>
            <a:off x="1666874" y="188914"/>
            <a:ext cx="7381875" cy="1079500"/>
          </a:xfrm>
          <a:prstGeom prst="rect">
            <a:avLst/>
          </a:prstGeom>
        </p:spPr>
        <p:txBody>
          <a:bodyPr tIns="216000" rIns="216000"/>
          <a:lstStyle/>
          <a:p>
            <a:r>
              <a:rPr lang="da-DK"/>
              <a:t>Klik for at redigere titeltypografien i masteren</a:t>
            </a:r>
            <a:endParaRPr lang="en-DK"/>
          </a:p>
        </p:txBody>
      </p:sp>
    </p:spTree>
    <p:extLst>
      <p:ext uri="{BB962C8B-B14F-4D97-AF65-F5344CB8AC3E}">
        <p14:creationId xmlns:p14="http://schemas.microsoft.com/office/powerpoint/2010/main" val="2408280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0880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1.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image" Target="../media/image5.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 name="Slide Number Placeholder 17">
            <a:extLst>
              <a:ext uri="{FF2B5EF4-FFF2-40B4-BE49-F238E27FC236}">
                <a16:creationId xmlns:a16="http://schemas.microsoft.com/office/drawing/2014/main" id="{8CB2DA4F-C3AC-9C45-851A-58143F05D0A5}"/>
              </a:ext>
            </a:extLst>
          </p:cNvPr>
          <p:cNvSpPr>
            <a:spLocks noGrp="1"/>
          </p:cNvSpPr>
          <p:nvPr>
            <p:ph type="sldNum" sz="quarter" idx="4"/>
          </p:nvPr>
        </p:nvSpPr>
        <p:spPr>
          <a:xfrm>
            <a:off x="10525125" y="6103408"/>
            <a:ext cx="1474788" cy="559329"/>
          </a:xfrm>
          <a:prstGeom prst="rect">
            <a:avLst/>
          </a:prstGeom>
        </p:spPr>
        <p:txBody>
          <a:bodyPr vert="horz" wrap="square" lIns="216000" tIns="216000" rIns="216000" bIns="216000" rtlCol="0" anchor="b">
            <a:spAutoFit/>
          </a:bodyPr>
          <a:lstStyle>
            <a:lvl1pPr algn="r">
              <a:lnSpc>
                <a:spcPct val="100000"/>
              </a:lnSpc>
              <a:defRPr sz="800" spc="30" baseline="0">
                <a:solidFill>
                  <a:schemeClr val="tx1"/>
                </a:solidFill>
              </a:defRPr>
            </a:lvl1pPr>
          </a:lstStyle>
          <a:p>
            <a:fld id="{97C90A3D-D57D-FD44-9B76-0F4E407B9FC2}" type="slidenum">
              <a:rPr lang="en-DK"/>
              <a:pPr/>
              <a:t>‹nr.›</a:t>
            </a:fld>
            <a:endParaRPr lang="en-DK" sz="800"/>
          </a:p>
        </p:txBody>
      </p:sp>
      <p:sp>
        <p:nvSpPr>
          <p:cNvPr id="19" name="Footer Placeholder 18">
            <a:extLst>
              <a:ext uri="{FF2B5EF4-FFF2-40B4-BE49-F238E27FC236}">
                <a16:creationId xmlns:a16="http://schemas.microsoft.com/office/drawing/2014/main" id="{0D76C67E-5132-E04C-B164-DE941DF95DAA}"/>
              </a:ext>
            </a:extLst>
          </p:cNvPr>
          <p:cNvSpPr>
            <a:spLocks noGrp="1"/>
          </p:cNvSpPr>
          <p:nvPr>
            <p:ph type="ftr" sz="quarter" idx="3"/>
          </p:nvPr>
        </p:nvSpPr>
        <p:spPr>
          <a:xfrm>
            <a:off x="6132513" y="6103407"/>
            <a:ext cx="2916237" cy="559329"/>
          </a:xfrm>
          <a:prstGeom prst="rect">
            <a:avLst/>
          </a:prstGeom>
        </p:spPr>
        <p:txBody>
          <a:bodyPr vert="horz" wrap="square" lIns="216000" tIns="216000" rIns="216000" bIns="216000" rtlCol="0" anchor="b">
            <a:spAutoFit/>
          </a:bodyPr>
          <a:lstStyle>
            <a:lvl1pPr algn="l">
              <a:lnSpc>
                <a:spcPct val="100000"/>
              </a:lnSpc>
              <a:defRPr sz="800" spc="30" baseline="0">
                <a:solidFill>
                  <a:schemeClr val="tx1"/>
                </a:solidFill>
              </a:defRPr>
            </a:lvl1pPr>
          </a:lstStyle>
          <a:p>
            <a:endParaRPr lang="en-DK" sz="800"/>
          </a:p>
        </p:txBody>
      </p:sp>
      <p:sp>
        <p:nvSpPr>
          <p:cNvPr id="20" name="Date Placeholder 19">
            <a:extLst>
              <a:ext uri="{FF2B5EF4-FFF2-40B4-BE49-F238E27FC236}">
                <a16:creationId xmlns:a16="http://schemas.microsoft.com/office/drawing/2014/main" id="{0E2E582A-C721-0C47-A555-20C2FC5B0CB7}"/>
              </a:ext>
            </a:extLst>
          </p:cNvPr>
          <p:cNvSpPr>
            <a:spLocks noGrp="1"/>
          </p:cNvSpPr>
          <p:nvPr>
            <p:ph type="dt" sz="half" idx="2"/>
          </p:nvPr>
        </p:nvSpPr>
        <p:spPr>
          <a:xfrm>
            <a:off x="10525125" y="188913"/>
            <a:ext cx="1476375" cy="559329"/>
          </a:xfrm>
          <a:prstGeom prst="rect">
            <a:avLst/>
          </a:prstGeom>
        </p:spPr>
        <p:txBody>
          <a:bodyPr vert="horz" wrap="square" lIns="216000" tIns="216000" rIns="216000" bIns="216000" rtlCol="0" anchor="t" anchorCtr="0">
            <a:spAutoFit/>
          </a:bodyPr>
          <a:lstStyle>
            <a:lvl1pPr algn="r">
              <a:lnSpc>
                <a:spcPct val="100000"/>
              </a:lnSpc>
              <a:defRPr sz="800" spc="30" baseline="0">
                <a:solidFill>
                  <a:schemeClr val="tx1"/>
                </a:solidFill>
              </a:defRPr>
            </a:lvl1pPr>
          </a:lstStyle>
          <a:p>
            <a:fld id="{4F6932C5-37F7-4EAC-907E-82A775873E4B}" type="datetime1">
              <a:rPr lang="da-DK" smtClean="0"/>
              <a:t>02-10-2024</a:t>
            </a:fld>
            <a:endParaRPr lang="en-DK" sz="800"/>
          </a:p>
        </p:txBody>
      </p:sp>
      <p:grpSp>
        <p:nvGrpSpPr>
          <p:cNvPr id="21" name="Graphic 19">
            <a:extLst>
              <a:ext uri="{FF2B5EF4-FFF2-40B4-BE49-F238E27FC236}">
                <a16:creationId xmlns:a16="http://schemas.microsoft.com/office/drawing/2014/main" id="{F2206E7C-30D1-7647-9849-B9003A6EE6B2}"/>
              </a:ext>
            </a:extLst>
          </p:cNvPr>
          <p:cNvGrpSpPr/>
          <p:nvPr userDrawn="1"/>
        </p:nvGrpSpPr>
        <p:grpSpPr>
          <a:xfrm>
            <a:off x="466269" y="5866047"/>
            <a:ext cx="549731" cy="549731"/>
            <a:chOff x="443338" y="437367"/>
            <a:chExt cx="703385" cy="703384"/>
          </a:xfrm>
        </p:grpSpPr>
        <p:sp>
          <p:nvSpPr>
            <p:cNvPr id="22" name="Freeform 21">
              <a:extLst>
                <a:ext uri="{FF2B5EF4-FFF2-40B4-BE49-F238E27FC236}">
                  <a16:creationId xmlns:a16="http://schemas.microsoft.com/office/drawing/2014/main" id="{78698EAF-5EFF-2E41-883A-FE8492901CB5}"/>
                </a:ext>
              </a:extLst>
            </p:cNvPr>
            <p:cNvSpPr/>
            <p:nvPr/>
          </p:nvSpPr>
          <p:spPr>
            <a:xfrm>
              <a:off x="443339" y="437367"/>
              <a:ext cx="703384" cy="703384"/>
            </a:xfrm>
            <a:custGeom>
              <a:avLst/>
              <a:gdLst>
                <a:gd name="connsiteX0" fmla="*/ 492369 w 703384"/>
                <a:gd name="connsiteY0" fmla="*/ 0 h 703384"/>
                <a:gd name="connsiteX1" fmla="*/ 703384 w 703384"/>
                <a:gd name="connsiteY1" fmla="*/ 0 h 703384"/>
                <a:gd name="connsiteX2" fmla="*/ 211015 w 703384"/>
                <a:gd name="connsiteY2" fmla="*/ 703384 h 703384"/>
                <a:gd name="connsiteX3" fmla="*/ 0 w 703384"/>
                <a:gd name="connsiteY3" fmla="*/ 703384 h 703384"/>
                <a:gd name="connsiteX4" fmla="*/ 492369 w 703384"/>
                <a:gd name="connsiteY4" fmla="*/ 0 h 703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384" h="703384">
                  <a:moveTo>
                    <a:pt x="492369" y="0"/>
                  </a:moveTo>
                  <a:lnTo>
                    <a:pt x="703384" y="0"/>
                  </a:lnTo>
                  <a:lnTo>
                    <a:pt x="211015" y="703384"/>
                  </a:lnTo>
                  <a:lnTo>
                    <a:pt x="0" y="703384"/>
                  </a:lnTo>
                  <a:lnTo>
                    <a:pt x="492369" y="0"/>
                  </a:lnTo>
                  <a:close/>
                </a:path>
              </a:pathLst>
            </a:custGeom>
            <a:solidFill>
              <a:schemeClr val="accent2"/>
            </a:solidFill>
            <a:ln w="6953" cap="flat">
              <a:noFill/>
              <a:prstDash val="solid"/>
              <a:miter/>
            </a:ln>
          </p:spPr>
          <p:txBody>
            <a:bodyPr rtlCol="0" anchor="ctr"/>
            <a:lstStyle/>
            <a:p>
              <a:endParaRPr lang="en-DK"/>
            </a:p>
          </p:txBody>
        </p:sp>
        <p:sp>
          <p:nvSpPr>
            <p:cNvPr id="23" name="Freeform 22">
              <a:extLst>
                <a:ext uri="{FF2B5EF4-FFF2-40B4-BE49-F238E27FC236}">
                  <a16:creationId xmlns:a16="http://schemas.microsoft.com/office/drawing/2014/main" id="{93FEE77A-AC41-314A-90D9-6034565BDD5C}"/>
                </a:ext>
              </a:extLst>
            </p:cNvPr>
            <p:cNvSpPr/>
            <p:nvPr/>
          </p:nvSpPr>
          <p:spPr>
            <a:xfrm rot="10800000">
              <a:off x="584015" y="437367"/>
              <a:ext cx="35169" cy="703384"/>
            </a:xfrm>
            <a:custGeom>
              <a:avLst/>
              <a:gdLst>
                <a:gd name="connsiteX0" fmla="*/ 0 w 35169"/>
                <a:gd name="connsiteY0" fmla="*/ 0 h 703384"/>
                <a:gd name="connsiteX1" fmla="*/ 35169 w 35169"/>
                <a:gd name="connsiteY1" fmla="*/ 0 h 703384"/>
                <a:gd name="connsiteX2" fmla="*/ 35169 w 35169"/>
                <a:gd name="connsiteY2" fmla="*/ 703384 h 703384"/>
                <a:gd name="connsiteX3" fmla="*/ 0 w 35169"/>
                <a:gd name="connsiteY3" fmla="*/ 703384 h 703384"/>
              </a:gdLst>
              <a:ahLst/>
              <a:cxnLst>
                <a:cxn ang="0">
                  <a:pos x="connsiteX0" y="connsiteY0"/>
                </a:cxn>
                <a:cxn ang="0">
                  <a:pos x="connsiteX1" y="connsiteY1"/>
                </a:cxn>
                <a:cxn ang="0">
                  <a:pos x="connsiteX2" y="connsiteY2"/>
                </a:cxn>
                <a:cxn ang="0">
                  <a:pos x="connsiteX3" y="connsiteY3"/>
                </a:cxn>
              </a:cxnLst>
              <a:rect l="l" t="t" r="r" b="b"/>
              <a:pathLst>
                <a:path w="35169" h="703384">
                  <a:moveTo>
                    <a:pt x="0" y="0"/>
                  </a:moveTo>
                  <a:lnTo>
                    <a:pt x="35169" y="0"/>
                  </a:lnTo>
                  <a:lnTo>
                    <a:pt x="35169" y="703384"/>
                  </a:lnTo>
                  <a:lnTo>
                    <a:pt x="0" y="703384"/>
                  </a:lnTo>
                  <a:close/>
                </a:path>
              </a:pathLst>
            </a:custGeom>
            <a:solidFill>
              <a:srgbClr val="5C7CFF"/>
            </a:solidFill>
            <a:ln w="6953" cap="flat">
              <a:noFill/>
              <a:prstDash val="solid"/>
              <a:miter/>
            </a:ln>
          </p:spPr>
          <p:txBody>
            <a:bodyPr rtlCol="0" anchor="ctr"/>
            <a:lstStyle/>
            <a:p>
              <a:endParaRPr lang="en-DK"/>
            </a:p>
          </p:txBody>
        </p:sp>
        <p:sp>
          <p:nvSpPr>
            <p:cNvPr id="24" name="Freeform 23">
              <a:extLst>
                <a:ext uri="{FF2B5EF4-FFF2-40B4-BE49-F238E27FC236}">
                  <a16:creationId xmlns:a16="http://schemas.microsoft.com/office/drawing/2014/main" id="{82538667-22A0-244C-BC82-3F1284C4E0F5}"/>
                </a:ext>
              </a:extLst>
            </p:cNvPr>
            <p:cNvSpPr/>
            <p:nvPr/>
          </p:nvSpPr>
          <p:spPr>
            <a:xfrm rot="10800000">
              <a:off x="513677" y="437367"/>
              <a:ext cx="35169" cy="703384"/>
            </a:xfrm>
            <a:custGeom>
              <a:avLst/>
              <a:gdLst>
                <a:gd name="connsiteX0" fmla="*/ 0 w 35169"/>
                <a:gd name="connsiteY0" fmla="*/ 0 h 703384"/>
                <a:gd name="connsiteX1" fmla="*/ 35169 w 35169"/>
                <a:gd name="connsiteY1" fmla="*/ 0 h 703384"/>
                <a:gd name="connsiteX2" fmla="*/ 35169 w 35169"/>
                <a:gd name="connsiteY2" fmla="*/ 703384 h 703384"/>
                <a:gd name="connsiteX3" fmla="*/ 0 w 35169"/>
                <a:gd name="connsiteY3" fmla="*/ 703384 h 703384"/>
              </a:gdLst>
              <a:ahLst/>
              <a:cxnLst>
                <a:cxn ang="0">
                  <a:pos x="connsiteX0" y="connsiteY0"/>
                </a:cxn>
                <a:cxn ang="0">
                  <a:pos x="connsiteX1" y="connsiteY1"/>
                </a:cxn>
                <a:cxn ang="0">
                  <a:pos x="connsiteX2" y="connsiteY2"/>
                </a:cxn>
                <a:cxn ang="0">
                  <a:pos x="connsiteX3" y="connsiteY3"/>
                </a:cxn>
              </a:cxnLst>
              <a:rect l="l" t="t" r="r" b="b"/>
              <a:pathLst>
                <a:path w="35169" h="703384">
                  <a:moveTo>
                    <a:pt x="0" y="0"/>
                  </a:moveTo>
                  <a:lnTo>
                    <a:pt x="35169" y="0"/>
                  </a:lnTo>
                  <a:lnTo>
                    <a:pt x="35169" y="703384"/>
                  </a:lnTo>
                  <a:lnTo>
                    <a:pt x="0" y="703384"/>
                  </a:lnTo>
                  <a:close/>
                </a:path>
              </a:pathLst>
            </a:custGeom>
            <a:solidFill>
              <a:srgbClr val="5C7CFF"/>
            </a:solidFill>
            <a:ln w="6953" cap="flat">
              <a:noFill/>
              <a:prstDash val="solid"/>
              <a:miter/>
            </a:ln>
          </p:spPr>
          <p:txBody>
            <a:bodyPr rtlCol="0" anchor="ctr"/>
            <a:lstStyle/>
            <a:p>
              <a:endParaRPr lang="en-DK"/>
            </a:p>
          </p:txBody>
        </p:sp>
        <p:sp>
          <p:nvSpPr>
            <p:cNvPr id="25" name="Freeform 24">
              <a:extLst>
                <a:ext uri="{FF2B5EF4-FFF2-40B4-BE49-F238E27FC236}">
                  <a16:creationId xmlns:a16="http://schemas.microsoft.com/office/drawing/2014/main" id="{27AC9B18-98E6-6446-AEC7-06D41DDFAF39}"/>
                </a:ext>
              </a:extLst>
            </p:cNvPr>
            <p:cNvSpPr/>
            <p:nvPr/>
          </p:nvSpPr>
          <p:spPr>
            <a:xfrm rot="10800000">
              <a:off x="443338" y="437367"/>
              <a:ext cx="35169" cy="703384"/>
            </a:xfrm>
            <a:custGeom>
              <a:avLst/>
              <a:gdLst>
                <a:gd name="connsiteX0" fmla="*/ 0 w 35169"/>
                <a:gd name="connsiteY0" fmla="*/ 0 h 703384"/>
                <a:gd name="connsiteX1" fmla="*/ 35169 w 35169"/>
                <a:gd name="connsiteY1" fmla="*/ 0 h 703384"/>
                <a:gd name="connsiteX2" fmla="*/ 35169 w 35169"/>
                <a:gd name="connsiteY2" fmla="*/ 703384 h 703384"/>
                <a:gd name="connsiteX3" fmla="*/ 0 w 35169"/>
                <a:gd name="connsiteY3" fmla="*/ 703384 h 703384"/>
              </a:gdLst>
              <a:ahLst/>
              <a:cxnLst>
                <a:cxn ang="0">
                  <a:pos x="connsiteX0" y="connsiteY0"/>
                </a:cxn>
                <a:cxn ang="0">
                  <a:pos x="connsiteX1" y="connsiteY1"/>
                </a:cxn>
                <a:cxn ang="0">
                  <a:pos x="connsiteX2" y="connsiteY2"/>
                </a:cxn>
                <a:cxn ang="0">
                  <a:pos x="connsiteX3" y="connsiteY3"/>
                </a:cxn>
              </a:cxnLst>
              <a:rect l="l" t="t" r="r" b="b"/>
              <a:pathLst>
                <a:path w="35169" h="703384">
                  <a:moveTo>
                    <a:pt x="0" y="0"/>
                  </a:moveTo>
                  <a:lnTo>
                    <a:pt x="35169" y="0"/>
                  </a:lnTo>
                  <a:lnTo>
                    <a:pt x="35169" y="703384"/>
                  </a:lnTo>
                  <a:lnTo>
                    <a:pt x="0" y="703384"/>
                  </a:lnTo>
                  <a:close/>
                </a:path>
              </a:pathLst>
            </a:custGeom>
            <a:solidFill>
              <a:srgbClr val="5C7CFF"/>
            </a:solidFill>
            <a:ln w="6953" cap="flat">
              <a:noFill/>
              <a:prstDash val="solid"/>
              <a:miter/>
            </a:ln>
          </p:spPr>
          <p:txBody>
            <a:bodyPr rtlCol="0" anchor="ctr"/>
            <a:lstStyle/>
            <a:p>
              <a:endParaRPr lang="en-DK"/>
            </a:p>
          </p:txBody>
        </p:sp>
        <p:sp>
          <p:nvSpPr>
            <p:cNvPr id="26" name="Freeform 25">
              <a:extLst>
                <a:ext uri="{FF2B5EF4-FFF2-40B4-BE49-F238E27FC236}">
                  <a16:creationId xmlns:a16="http://schemas.microsoft.com/office/drawing/2014/main" id="{30B8014A-9553-BC44-AB3F-BC6DB44FE1C6}"/>
                </a:ext>
              </a:extLst>
            </p:cNvPr>
            <p:cNvSpPr/>
            <p:nvPr/>
          </p:nvSpPr>
          <p:spPr>
            <a:xfrm>
              <a:off x="809520" y="803548"/>
              <a:ext cx="337202" cy="337202"/>
            </a:xfrm>
            <a:custGeom>
              <a:avLst/>
              <a:gdLst>
                <a:gd name="connsiteX0" fmla="*/ 337202 w 337202"/>
                <a:gd name="connsiteY0" fmla="*/ 168601 h 337202"/>
                <a:gd name="connsiteX1" fmla="*/ 168601 w 337202"/>
                <a:gd name="connsiteY1" fmla="*/ 337202 h 337202"/>
                <a:gd name="connsiteX2" fmla="*/ 0 w 337202"/>
                <a:gd name="connsiteY2" fmla="*/ 168601 h 337202"/>
                <a:gd name="connsiteX3" fmla="*/ 168601 w 337202"/>
                <a:gd name="connsiteY3" fmla="*/ 0 h 337202"/>
                <a:gd name="connsiteX4" fmla="*/ 337202 w 337202"/>
                <a:gd name="connsiteY4" fmla="*/ 168601 h 337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202" h="337202">
                  <a:moveTo>
                    <a:pt x="337202" y="168601"/>
                  </a:moveTo>
                  <a:cubicBezTo>
                    <a:pt x="337202" y="261717"/>
                    <a:pt x="261717" y="337202"/>
                    <a:pt x="168601" y="337202"/>
                  </a:cubicBezTo>
                  <a:cubicBezTo>
                    <a:pt x="75485" y="337202"/>
                    <a:pt x="0" y="261717"/>
                    <a:pt x="0" y="168601"/>
                  </a:cubicBezTo>
                  <a:cubicBezTo>
                    <a:pt x="0" y="75485"/>
                    <a:pt x="75485" y="0"/>
                    <a:pt x="168601" y="0"/>
                  </a:cubicBezTo>
                  <a:cubicBezTo>
                    <a:pt x="261717" y="0"/>
                    <a:pt x="337202" y="75485"/>
                    <a:pt x="337202" y="168601"/>
                  </a:cubicBezTo>
                  <a:close/>
                </a:path>
              </a:pathLst>
            </a:custGeom>
            <a:solidFill>
              <a:srgbClr val="FFC800"/>
            </a:solidFill>
            <a:ln w="6953" cap="flat">
              <a:noFill/>
              <a:prstDash val="solid"/>
              <a:miter/>
            </a:ln>
          </p:spPr>
          <p:txBody>
            <a:bodyPr rtlCol="0" anchor="ctr"/>
            <a:lstStyle/>
            <a:p>
              <a:endParaRPr lang="en-DK"/>
            </a:p>
          </p:txBody>
        </p:sp>
      </p:grpSp>
      <p:pic>
        <p:nvPicPr>
          <p:cNvPr id="27" name="Graphic 26">
            <a:extLst>
              <a:ext uri="{FF2B5EF4-FFF2-40B4-BE49-F238E27FC236}">
                <a16:creationId xmlns:a16="http://schemas.microsoft.com/office/drawing/2014/main" id="{88241E4D-01FF-AF4D-B6AE-0FF02BF15B63}"/>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1867357" y="6299091"/>
            <a:ext cx="1131875" cy="110320"/>
          </a:xfrm>
          <a:prstGeom prst="rect">
            <a:avLst/>
          </a:prstGeom>
        </p:spPr>
      </p:pic>
      <p:sp>
        <p:nvSpPr>
          <p:cNvPr id="17" name="Text Placeholder 16">
            <a:extLst>
              <a:ext uri="{FF2B5EF4-FFF2-40B4-BE49-F238E27FC236}">
                <a16:creationId xmlns:a16="http://schemas.microsoft.com/office/drawing/2014/main" id="{22D7F0EA-2EEA-5A4A-96B6-668BF5301293}"/>
              </a:ext>
            </a:extLst>
          </p:cNvPr>
          <p:cNvSpPr>
            <a:spLocks noGrp="1"/>
          </p:cNvSpPr>
          <p:nvPr>
            <p:ph type="body" idx="1"/>
          </p:nvPr>
        </p:nvSpPr>
        <p:spPr>
          <a:xfrm>
            <a:off x="1666874" y="1268414"/>
            <a:ext cx="8858251" cy="4321174"/>
          </a:xfrm>
          <a:prstGeom prst="rect">
            <a:avLst/>
          </a:prstGeom>
        </p:spPr>
        <p:txBody>
          <a:bodyPr vert="horz" wrap="square" lIns="216000" tIns="216000" rIns="216000" bIns="216000" rtlCol="0">
            <a:no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DK"/>
          </a:p>
        </p:txBody>
      </p:sp>
      <p:sp>
        <p:nvSpPr>
          <p:cNvPr id="14" name="Title Placeholder 13">
            <a:extLst>
              <a:ext uri="{FF2B5EF4-FFF2-40B4-BE49-F238E27FC236}">
                <a16:creationId xmlns:a16="http://schemas.microsoft.com/office/drawing/2014/main" id="{DC87ABD5-0F6E-0445-A605-D5A8563FCBF9}"/>
              </a:ext>
            </a:extLst>
          </p:cNvPr>
          <p:cNvSpPr>
            <a:spLocks noGrp="1"/>
          </p:cNvSpPr>
          <p:nvPr>
            <p:ph type="title"/>
          </p:nvPr>
        </p:nvSpPr>
        <p:spPr>
          <a:xfrm>
            <a:off x="1666876" y="188913"/>
            <a:ext cx="7381874" cy="1079500"/>
          </a:xfrm>
          <a:prstGeom prst="rect">
            <a:avLst/>
          </a:prstGeom>
        </p:spPr>
        <p:txBody>
          <a:bodyPr vert="horz" wrap="square" lIns="216000" tIns="216000" rIns="216000" bIns="216000" rtlCol="0" anchor="t" anchorCtr="0">
            <a:noAutofit/>
          </a:bodyPr>
          <a:lstStyle/>
          <a:p>
            <a:r>
              <a:rPr lang="da-DK"/>
              <a:t>Klik for at redigere titeltypografien i masteren</a:t>
            </a:r>
            <a:endParaRPr lang="en-DK"/>
          </a:p>
        </p:txBody>
      </p:sp>
    </p:spTree>
    <p:extLst>
      <p:ext uri="{BB962C8B-B14F-4D97-AF65-F5344CB8AC3E}">
        <p14:creationId xmlns:p14="http://schemas.microsoft.com/office/powerpoint/2010/main" val="1191861885"/>
      </p:ext>
    </p:extLst>
  </p:cSld>
  <p:clrMap bg1="lt1" tx1="dk1" bg2="lt2" tx2="dk2" accent1="accent1" accent2="accent2" accent3="accent3" accent4="accent4" accent5="accent5" accent6="accent6" hlink="hlink" folHlink="folHlink"/>
  <p:sldLayoutIdLst>
    <p:sldLayoutId id="2147483649" r:id="rId1"/>
    <p:sldLayoutId id="2147483681" r:id="rId2"/>
    <p:sldLayoutId id="2147483670" r:id="rId3"/>
    <p:sldLayoutId id="2147483661" r:id="rId4"/>
    <p:sldLayoutId id="2147483650" r:id="rId5"/>
    <p:sldLayoutId id="2147483680" r:id="rId6"/>
    <p:sldLayoutId id="2147483662" r:id="rId7"/>
    <p:sldLayoutId id="2147483671" r:id="rId8"/>
    <p:sldLayoutId id="2147483655"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txStyles>
    <p:titleStyle>
      <a:lvl1pPr algn="l" defTabSz="914400" rtl="0" eaLnBrk="1" latinLnBrk="0" hangingPunct="1">
        <a:lnSpc>
          <a:spcPct val="80000"/>
        </a:lnSpc>
        <a:spcBef>
          <a:spcPct val="0"/>
        </a:spcBef>
        <a:buNone/>
        <a:defRPr sz="3200" b="0" i="0" kern="1200" spc="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0"/>
        </a:spcBef>
        <a:buSzPct val="70000"/>
        <a:buFont typeface="Arial" panose="020B0604020202020204" pitchFamily="34" charset="0"/>
        <a:buChar char="•"/>
        <a:tabLst/>
        <a:defRPr sz="1600" b="0" i="0" kern="1200" spc="30" baseline="0">
          <a:solidFill>
            <a:schemeClr val="tx1"/>
          </a:solidFill>
          <a:latin typeface="+mn-lt"/>
          <a:ea typeface="+mn-ea"/>
          <a:cs typeface="+mn-cs"/>
        </a:defRPr>
      </a:lvl1pPr>
      <a:lvl2pPr marL="406400" indent="-184150" algn="l" defTabSz="914400" rtl="0" eaLnBrk="1" latinLnBrk="0" hangingPunct="1">
        <a:lnSpc>
          <a:spcPct val="100000"/>
        </a:lnSpc>
        <a:spcBef>
          <a:spcPts val="0"/>
        </a:spcBef>
        <a:buSzPct val="70000"/>
        <a:buFont typeface="Arial" panose="020B0604020202020204" pitchFamily="34" charset="0"/>
        <a:buChar char="•"/>
        <a:tabLst/>
        <a:defRPr sz="1400" b="0" i="0" kern="1200" spc="30" baseline="0">
          <a:solidFill>
            <a:schemeClr val="tx1"/>
          </a:solidFill>
          <a:latin typeface="+mn-lt"/>
          <a:ea typeface="+mn-ea"/>
          <a:cs typeface="+mn-cs"/>
        </a:defRPr>
      </a:lvl2pPr>
      <a:lvl3pPr marL="577850" indent="-171450" algn="l" defTabSz="914400" rtl="0" eaLnBrk="1" latinLnBrk="0" hangingPunct="1">
        <a:lnSpc>
          <a:spcPct val="100000"/>
        </a:lnSpc>
        <a:spcBef>
          <a:spcPts val="0"/>
        </a:spcBef>
        <a:buSzPct val="70000"/>
        <a:buFont typeface="Arial" panose="020B0604020202020204" pitchFamily="34" charset="0"/>
        <a:buChar char="•"/>
        <a:tabLst/>
        <a:defRPr sz="1200" b="0" i="0" kern="1200" spc="30" baseline="0">
          <a:solidFill>
            <a:schemeClr val="tx1"/>
          </a:solidFill>
          <a:latin typeface="+mn-lt"/>
          <a:ea typeface="+mn-ea"/>
          <a:cs typeface="+mn-cs"/>
        </a:defRPr>
      </a:lvl3pPr>
      <a:lvl4pPr marL="720725" indent="-142875" algn="l" defTabSz="914400" rtl="0" eaLnBrk="1" latinLnBrk="0" hangingPunct="1">
        <a:lnSpc>
          <a:spcPct val="100000"/>
        </a:lnSpc>
        <a:spcBef>
          <a:spcPts val="0"/>
        </a:spcBef>
        <a:buSzPct val="70000"/>
        <a:buFont typeface="Arial" panose="020B0604020202020204" pitchFamily="34" charset="0"/>
        <a:buChar char="•"/>
        <a:tabLst/>
        <a:defRPr sz="1000" b="0" i="0" kern="1200" spc="30" baseline="0">
          <a:solidFill>
            <a:schemeClr val="tx1"/>
          </a:solidFill>
          <a:latin typeface="+mn-lt"/>
          <a:ea typeface="+mn-ea"/>
          <a:cs typeface="+mn-cs"/>
        </a:defRPr>
      </a:lvl4pPr>
      <a:lvl5pPr marL="852488" indent="-131763" algn="l" defTabSz="914400" rtl="0" eaLnBrk="1" latinLnBrk="0" hangingPunct="1">
        <a:lnSpc>
          <a:spcPct val="100000"/>
        </a:lnSpc>
        <a:spcBef>
          <a:spcPts val="0"/>
        </a:spcBef>
        <a:buSzPct val="70000"/>
        <a:buFont typeface="Arial" panose="020B0604020202020204" pitchFamily="34" charset="0"/>
        <a:buChar char="•"/>
        <a:tabLst/>
        <a:defRPr sz="800" b="0" i="0" kern="1200" spc="3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3" pos="2910" userDrawn="1">
          <p15:clr>
            <a:srgbClr val="F26B43"/>
          </p15:clr>
        </p15:guide>
        <p15:guide id="5" pos="7559" userDrawn="1">
          <p15:clr>
            <a:srgbClr val="F26B43"/>
          </p15:clr>
        </p15:guide>
        <p15:guide id="6" orient="horz" pos="2160">
          <p15:clr>
            <a:srgbClr val="F26B43"/>
          </p15:clr>
        </p15:guide>
        <p15:guide id="7" orient="horz" pos="119" userDrawn="1">
          <p15:clr>
            <a:srgbClr val="F26B43"/>
          </p15:clr>
        </p15:guide>
        <p15:guide id="8" orient="horz" pos="4201" userDrawn="1">
          <p15:clr>
            <a:srgbClr val="F26B43"/>
          </p15:clr>
        </p15:guide>
        <p15:guide id="9" orient="horz" pos="2840" userDrawn="1">
          <p15:clr>
            <a:srgbClr val="F26B43"/>
          </p15:clr>
        </p15:guide>
        <p15:guide id="10" orient="horz" pos="1480" userDrawn="1">
          <p15:clr>
            <a:srgbClr val="F26B43"/>
          </p15:clr>
        </p15:guide>
        <p15:guide id="11" pos="121" userDrawn="1">
          <p15:clr>
            <a:srgbClr val="F26B43"/>
          </p15:clr>
        </p15:guide>
        <p15:guide id="13" pos="4770" userDrawn="1">
          <p15:clr>
            <a:srgbClr val="F26B43"/>
          </p15:clr>
        </p15:guide>
        <p15:guide id="14" pos="5700" userDrawn="1">
          <p15:clr>
            <a:srgbClr val="F26B43"/>
          </p15:clr>
        </p15:guide>
        <p15:guide id="16" pos="1980" userDrawn="1">
          <p15:clr>
            <a:srgbClr val="F26B43"/>
          </p15:clr>
        </p15:guide>
        <p15:guide id="18" orient="horz" pos="799" userDrawn="1">
          <p15:clr>
            <a:srgbClr val="F26B43"/>
          </p15:clr>
        </p15:guide>
        <p15:guide id="19" orient="horz" pos="3521" userDrawn="1">
          <p15:clr>
            <a:srgbClr val="F26B43"/>
          </p15:clr>
        </p15:guide>
        <p15:guide id="23" pos="1050" userDrawn="1">
          <p15:clr>
            <a:srgbClr val="F26B43"/>
          </p15:clr>
        </p15:guide>
        <p15:guide id="24" pos="663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 name="Slide Number Placeholder 17">
            <a:extLst>
              <a:ext uri="{FF2B5EF4-FFF2-40B4-BE49-F238E27FC236}">
                <a16:creationId xmlns:a16="http://schemas.microsoft.com/office/drawing/2014/main" id="{8CB2DA4F-C3AC-9C45-851A-58143F05D0A5}"/>
              </a:ext>
            </a:extLst>
          </p:cNvPr>
          <p:cNvSpPr>
            <a:spLocks noGrp="1"/>
          </p:cNvSpPr>
          <p:nvPr>
            <p:ph type="sldNum" sz="quarter" idx="4"/>
          </p:nvPr>
        </p:nvSpPr>
        <p:spPr>
          <a:xfrm>
            <a:off x="10525125" y="6103408"/>
            <a:ext cx="1474788" cy="559329"/>
          </a:xfrm>
          <a:prstGeom prst="rect">
            <a:avLst/>
          </a:prstGeom>
        </p:spPr>
        <p:txBody>
          <a:bodyPr vert="horz" wrap="square" lIns="216000" tIns="216000" rIns="216000" bIns="216000" rtlCol="0" anchor="b">
            <a:spAutoFit/>
          </a:bodyPr>
          <a:lstStyle>
            <a:lvl1pPr algn="r">
              <a:lnSpc>
                <a:spcPct val="100000"/>
              </a:lnSpc>
              <a:defRPr sz="800" spc="30" baseline="0">
                <a:solidFill>
                  <a:schemeClr val="tx1"/>
                </a:solidFill>
              </a:defRPr>
            </a:lvl1pPr>
          </a:lstStyle>
          <a:p>
            <a:fld id="{97C90A3D-D57D-FD44-9B76-0F4E407B9FC2}" type="slidenum">
              <a:rPr lang="en-DK"/>
              <a:pPr/>
              <a:t>‹nr.›</a:t>
            </a:fld>
            <a:endParaRPr lang="en-DK" sz="800"/>
          </a:p>
        </p:txBody>
      </p:sp>
      <p:sp>
        <p:nvSpPr>
          <p:cNvPr id="19" name="Footer Placeholder 18">
            <a:extLst>
              <a:ext uri="{FF2B5EF4-FFF2-40B4-BE49-F238E27FC236}">
                <a16:creationId xmlns:a16="http://schemas.microsoft.com/office/drawing/2014/main" id="{0D76C67E-5132-E04C-B164-DE941DF95DAA}"/>
              </a:ext>
            </a:extLst>
          </p:cNvPr>
          <p:cNvSpPr>
            <a:spLocks noGrp="1"/>
          </p:cNvSpPr>
          <p:nvPr>
            <p:ph type="ftr" sz="quarter" idx="3"/>
          </p:nvPr>
        </p:nvSpPr>
        <p:spPr>
          <a:xfrm>
            <a:off x="6132513" y="6103407"/>
            <a:ext cx="2916237" cy="559329"/>
          </a:xfrm>
          <a:prstGeom prst="rect">
            <a:avLst/>
          </a:prstGeom>
        </p:spPr>
        <p:txBody>
          <a:bodyPr vert="horz" wrap="square" lIns="216000" tIns="216000" rIns="216000" bIns="216000" rtlCol="0" anchor="b">
            <a:spAutoFit/>
          </a:bodyPr>
          <a:lstStyle>
            <a:lvl1pPr algn="l">
              <a:lnSpc>
                <a:spcPct val="100000"/>
              </a:lnSpc>
              <a:defRPr sz="800" spc="30" baseline="0">
                <a:solidFill>
                  <a:schemeClr val="tx1"/>
                </a:solidFill>
              </a:defRPr>
            </a:lvl1pPr>
          </a:lstStyle>
          <a:p>
            <a:endParaRPr lang="en-DK" sz="800"/>
          </a:p>
        </p:txBody>
      </p:sp>
      <p:sp>
        <p:nvSpPr>
          <p:cNvPr id="20" name="Date Placeholder 19">
            <a:extLst>
              <a:ext uri="{FF2B5EF4-FFF2-40B4-BE49-F238E27FC236}">
                <a16:creationId xmlns:a16="http://schemas.microsoft.com/office/drawing/2014/main" id="{0E2E582A-C721-0C47-A555-20C2FC5B0CB7}"/>
              </a:ext>
            </a:extLst>
          </p:cNvPr>
          <p:cNvSpPr>
            <a:spLocks noGrp="1"/>
          </p:cNvSpPr>
          <p:nvPr>
            <p:ph type="dt" sz="half" idx="2"/>
          </p:nvPr>
        </p:nvSpPr>
        <p:spPr>
          <a:xfrm>
            <a:off x="10525125" y="188913"/>
            <a:ext cx="1476375" cy="559329"/>
          </a:xfrm>
          <a:prstGeom prst="rect">
            <a:avLst/>
          </a:prstGeom>
        </p:spPr>
        <p:txBody>
          <a:bodyPr vert="horz" wrap="square" lIns="216000" tIns="216000" rIns="216000" bIns="216000" rtlCol="0" anchor="t" anchorCtr="0">
            <a:spAutoFit/>
          </a:bodyPr>
          <a:lstStyle>
            <a:lvl1pPr algn="r">
              <a:lnSpc>
                <a:spcPct val="100000"/>
              </a:lnSpc>
              <a:defRPr sz="800" spc="30" baseline="0">
                <a:solidFill>
                  <a:schemeClr val="tx1"/>
                </a:solidFill>
              </a:defRPr>
            </a:lvl1pPr>
          </a:lstStyle>
          <a:p>
            <a:r>
              <a:rPr lang="da-DK"/>
              <a:t>20-11-2023</a:t>
            </a:r>
            <a:endParaRPr lang="en-DK" sz="800"/>
          </a:p>
        </p:txBody>
      </p:sp>
      <p:grpSp>
        <p:nvGrpSpPr>
          <p:cNvPr id="21" name="Graphic 19">
            <a:extLst>
              <a:ext uri="{FF2B5EF4-FFF2-40B4-BE49-F238E27FC236}">
                <a16:creationId xmlns:a16="http://schemas.microsoft.com/office/drawing/2014/main" id="{F2206E7C-30D1-7647-9849-B9003A6EE6B2}"/>
              </a:ext>
            </a:extLst>
          </p:cNvPr>
          <p:cNvGrpSpPr/>
          <p:nvPr userDrawn="1"/>
        </p:nvGrpSpPr>
        <p:grpSpPr>
          <a:xfrm>
            <a:off x="466269" y="5866047"/>
            <a:ext cx="549731" cy="549731"/>
            <a:chOff x="443338" y="437367"/>
            <a:chExt cx="703385" cy="703384"/>
          </a:xfrm>
        </p:grpSpPr>
        <p:sp>
          <p:nvSpPr>
            <p:cNvPr id="22" name="Freeform 21">
              <a:extLst>
                <a:ext uri="{FF2B5EF4-FFF2-40B4-BE49-F238E27FC236}">
                  <a16:creationId xmlns:a16="http://schemas.microsoft.com/office/drawing/2014/main" id="{78698EAF-5EFF-2E41-883A-FE8492901CB5}"/>
                </a:ext>
              </a:extLst>
            </p:cNvPr>
            <p:cNvSpPr/>
            <p:nvPr/>
          </p:nvSpPr>
          <p:spPr>
            <a:xfrm>
              <a:off x="443339" y="437367"/>
              <a:ext cx="703384" cy="703384"/>
            </a:xfrm>
            <a:custGeom>
              <a:avLst/>
              <a:gdLst>
                <a:gd name="connsiteX0" fmla="*/ 492369 w 703384"/>
                <a:gd name="connsiteY0" fmla="*/ 0 h 703384"/>
                <a:gd name="connsiteX1" fmla="*/ 703384 w 703384"/>
                <a:gd name="connsiteY1" fmla="*/ 0 h 703384"/>
                <a:gd name="connsiteX2" fmla="*/ 211015 w 703384"/>
                <a:gd name="connsiteY2" fmla="*/ 703384 h 703384"/>
                <a:gd name="connsiteX3" fmla="*/ 0 w 703384"/>
                <a:gd name="connsiteY3" fmla="*/ 703384 h 703384"/>
                <a:gd name="connsiteX4" fmla="*/ 492369 w 703384"/>
                <a:gd name="connsiteY4" fmla="*/ 0 h 703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384" h="703384">
                  <a:moveTo>
                    <a:pt x="492369" y="0"/>
                  </a:moveTo>
                  <a:lnTo>
                    <a:pt x="703384" y="0"/>
                  </a:lnTo>
                  <a:lnTo>
                    <a:pt x="211015" y="703384"/>
                  </a:lnTo>
                  <a:lnTo>
                    <a:pt x="0" y="703384"/>
                  </a:lnTo>
                  <a:lnTo>
                    <a:pt x="492369" y="0"/>
                  </a:lnTo>
                  <a:close/>
                </a:path>
              </a:pathLst>
            </a:custGeom>
            <a:solidFill>
              <a:schemeClr val="accent2"/>
            </a:solidFill>
            <a:ln w="6953" cap="flat">
              <a:noFill/>
              <a:prstDash val="solid"/>
              <a:miter/>
            </a:ln>
          </p:spPr>
          <p:txBody>
            <a:bodyPr rtlCol="0" anchor="ctr"/>
            <a:lstStyle/>
            <a:p>
              <a:endParaRPr lang="en-DK"/>
            </a:p>
          </p:txBody>
        </p:sp>
        <p:sp>
          <p:nvSpPr>
            <p:cNvPr id="23" name="Freeform 22">
              <a:extLst>
                <a:ext uri="{FF2B5EF4-FFF2-40B4-BE49-F238E27FC236}">
                  <a16:creationId xmlns:a16="http://schemas.microsoft.com/office/drawing/2014/main" id="{93FEE77A-AC41-314A-90D9-6034565BDD5C}"/>
                </a:ext>
              </a:extLst>
            </p:cNvPr>
            <p:cNvSpPr/>
            <p:nvPr/>
          </p:nvSpPr>
          <p:spPr>
            <a:xfrm rot="10800000">
              <a:off x="584015" y="437367"/>
              <a:ext cx="35169" cy="703384"/>
            </a:xfrm>
            <a:custGeom>
              <a:avLst/>
              <a:gdLst>
                <a:gd name="connsiteX0" fmla="*/ 0 w 35169"/>
                <a:gd name="connsiteY0" fmla="*/ 0 h 703384"/>
                <a:gd name="connsiteX1" fmla="*/ 35169 w 35169"/>
                <a:gd name="connsiteY1" fmla="*/ 0 h 703384"/>
                <a:gd name="connsiteX2" fmla="*/ 35169 w 35169"/>
                <a:gd name="connsiteY2" fmla="*/ 703384 h 703384"/>
                <a:gd name="connsiteX3" fmla="*/ 0 w 35169"/>
                <a:gd name="connsiteY3" fmla="*/ 703384 h 703384"/>
              </a:gdLst>
              <a:ahLst/>
              <a:cxnLst>
                <a:cxn ang="0">
                  <a:pos x="connsiteX0" y="connsiteY0"/>
                </a:cxn>
                <a:cxn ang="0">
                  <a:pos x="connsiteX1" y="connsiteY1"/>
                </a:cxn>
                <a:cxn ang="0">
                  <a:pos x="connsiteX2" y="connsiteY2"/>
                </a:cxn>
                <a:cxn ang="0">
                  <a:pos x="connsiteX3" y="connsiteY3"/>
                </a:cxn>
              </a:cxnLst>
              <a:rect l="l" t="t" r="r" b="b"/>
              <a:pathLst>
                <a:path w="35169" h="703384">
                  <a:moveTo>
                    <a:pt x="0" y="0"/>
                  </a:moveTo>
                  <a:lnTo>
                    <a:pt x="35169" y="0"/>
                  </a:lnTo>
                  <a:lnTo>
                    <a:pt x="35169" y="703384"/>
                  </a:lnTo>
                  <a:lnTo>
                    <a:pt x="0" y="703384"/>
                  </a:lnTo>
                  <a:close/>
                </a:path>
              </a:pathLst>
            </a:custGeom>
            <a:solidFill>
              <a:srgbClr val="5C7CFF"/>
            </a:solidFill>
            <a:ln w="6953" cap="flat">
              <a:noFill/>
              <a:prstDash val="solid"/>
              <a:miter/>
            </a:ln>
          </p:spPr>
          <p:txBody>
            <a:bodyPr rtlCol="0" anchor="ctr"/>
            <a:lstStyle/>
            <a:p>
              <a:endParaRPr lang="en-DK"/>
            </a:p>
          </p:txBody>
        </p:sp>
        <p:sp>
          <p:nvSpPr>
            <p:cNvPr id="24" name="Freeform 23">
              <a:extLst>
                <a:ext uri="{FF2B5EF4-FFF2-40B4-BE49-F238E27FC236}">
                  <a16:creationId xmlns:a16="http://schemas.microsoft.com/office/drawing/2014/main" id="{82538667-22A0-244C-BC82-3F1284C4E0F5}"/>
                </a:ext>
              </a:extLst>
            </p:cNvPr>
            <p:cNvSpPr/>
            <p:nvPr/>
          </p:nvSpPr>
          <p:spPr>
            <a:xfrm rot="10800000">
              <a:off x="513677" y="437367"/>
              <a:ext cx="35169" cy="703384"/>
            </a:xfrm>
            <a:custGeom>
              <a:avLst/>
              <a:gdLst>
                <a:gd name="connsiteX0" fmla="*/ 0 w 35169"/>
                <a:gd name="connsiteY0" fmla="*/ 0 h 703384"/>
                <a:gd name="connsiteX1" fmla="*/ 35169 w 35169"/>
                <a:gd name="connsiteY1" fmla="*/ 0 h 703384"/>
                <a:gd name="connsiteX2" fmla="*/ 35169 w 35169"/>
                <a:gd name="connsiteY2" fmla="*/ 703384 h 703384"/>
                <a:gd name="connsiteX3" fmla="*/ 0 w 35169"/>
                <a:gd name="connsiteY3" fmla="*/ 703384 h 703384"/>
              </a:gdLst>
              <a:ahLst/>
              <a:cxnLst>
                <a:cxn ang="0">
                  <a:pos x="connsiteX0" y="connsiteY0"/>
                </a:cxn>
                <a:cxn ang="0">
                  <a:pos x="connsiteX1" y="connsiteY1"/>
                </a:cxn>
                <a:cxn ang="0">
                  <a:pos x="connsiteX2" y="connsiteY2"/>
                </a:cxn>
                <a:cxn ang="0">
                  <a:pos x="connsiteX3" y="connsiteY3"/>
                </a:cxn>
              </a:cxnLst>
              <a:rect l="l" t="t" r="r" b="b"/>
              <a:pathLst>
                <a:path w="35169" h="703384">
                  <a:moveTo>
                    <a:pt x="0" y="0"/>
                  </a:moveTo>
                  <a:lnTo>
                    <a:pt x="35169" y="0"/>
                  </a:lnTo>
                  <a:lnTo>
                    <a:pt x="35169" y="703384"/>
                  </a:lnTo>
                  <a:lnTo>
                    <a:pt x="0" y="703384"/>
                  </a:lnTo>
                  <a:close/>
                </a:path>
              </a:pathLst>
            </a:custGeom>
            <a:solidFill>
              <a:srgbClr val="5C7CFF"/>
            </a:solidFill>
            <a:ln w="6953" cap="flat">
              <a:noFill/>
              <a:prstDash val="solid"/>
              <a:miter/>
            </a:ln>
          </p:spPr>
          <p:txBody>
            <a:bodyPr rtlCol="0" anchor="ctr"/>
            <a:lstStyle/>
            <a:p>
              <a:endParaRPr lang="en-DK"/>
            </a:p>
          </p:txBody>
        </p:sp>
        <p:sp>
          <p:nvSpPr>
            <p:cNvPr id="25" name="Freeform 24">
              <a:extLst>
                <a:ext uri="{FF2B5EF4-FFF2-40B4-BE49-F238E27FC236}">
                  <a16:creationId xmlns:a16="http://schemas.microsoft.com/office/drawing/2014/main" id="{27AC9B18-98E6-6446-AEC7-06D41DDFAF39}"/>
                </a:ext>
              </a:extLst>
            </p:cNvPr>
            <p:cNvSpPr/>
            <p:nvPr/>
          </p:nvSpPr>
          <p:spPr>
            <a:xfrm rot="10800000">
              <a:off x="443338" y="437367"/>
              <a:ext cx="35169" cy="703384"/>
            </a:xfrm>
            <a:custGeom>
              <a:avLst/>
              <a:gdLst>
                <a:gd name="connsiteX0" fmla="*/ 0 w 35169"/>
                <a:gd name="connsiteY0" fmla="*/ 0 h 703384"/>
                <a:gd name="connsiteX1" fmla="*/ 35169 w 35169"/>
                <a:gd name="connsiteY1" fmla="*/ 0 h 703384"/>
                <a:gd name="connsiteX2" fmla="*/ 35169 w 35169"/>
                <a:gd name="connsiteY2" fmla="*/ 703384 h 703384"/>
                <a:gd name="connsiteX3" fmla="*/ 0 w 35169"/>
                <a:gd name="connsiteY3" fmla="*/ 703384 h 703384"/>
              </a:gdLst>
              <a:ahLst/>
              <a:cxnLst>
                <a:cxn ang="0">
                  <a:pos x="connsiteX0" y="connsiteY0"/>
                </a:cxn>
                <a:cxn ang="0">
                  <a:pos x="connsiteX1" y="connsiteY1"/>
                </a:cxn>
                <a:cxn ang="0">
                  <a:pos x="connsiteX2" y="connsiteY2"/>
                </a:cxn>
                <a:cxn ang="0">
                  <a:pos x="connsiteX3" y="connsiteY3"/>
                </a:cxn>
              </a:cxnLst>
              <a:rect l="l" t="t" r="r" b="b"/>
              <a:pathLst>
                <a:path w="35169" h="703384">
                  <a:moveTo>
                    <a:pt x="0" y="0"/>
                  </a:moveTo>
                  <a:lnTo>
                    <a:pt x="35169" y="0"/>
                  </a:lnTo>
                  <a:lnTo>
                    <a:pt x="35169" y="703384"/>
                  </a:lnTo>
                  <a:lnTo>
                    <a:pt x="0" y="703384"/>
                  </a:lnTo>
                  <a:close/>
                </a:path>
              </a:pathLst>
            </a:custGeom>
            <a:solidFill>
              <a:srgbClr val="5C7CFF"/>
            </a:solidFill>
            <a:ln w="6953" cap="flat">
              <a:noFill/>
              <a:prstDash val="solid"/>
              <a:miter/>
            </a:ln>
          </p:spPr>
          <p:txBody>
            <a:bodyPr rtlCol="0" anchor="ctr"/>
            <a:lstStyle/>
            <a:p>
              <a:endParaRPr lang="en-DK"/>
            </a:p>
          </p:txBody>
        </p:sp>
        <p:sp>
          <p:nvSpPr>
            <p:cNvPr id="26" name="Freeform 25">
              <a:extLst>
                <a:ext uri="{FF2B5EF4-FFF2-40B4-BE49-F238E27FC236}">
                  <a16:creationId xmlns:a16="http://schemas.microsoft.com/office/drawing/2014/main" id="{30B8014A-9553-BC44-AB3F-BC6DB44FE1C6}"/>
                </a:ext>
              </a:extLst>
            </p:cNvPr>
            <p:cNvSpPr/>
            <p:nvPr/>
          </p:nvSpPr>
          <p:spPr>
            <a:xfrm>
              <a:off x="809520" y="803548"/>
              <a:ext cx="337202" cy="337202"/>
            </a:xfrm>
            <a:custGeom>
              <a:avLst/>
              <a:gdLst>
                <a:gd name="connsiteX0" fmla="*/ 337202 w 337202"/>
                <a:gd name="connsiteY0" fmla="*/ 168601 h 337202"/>
                <a:gd name="connsiteX1" fmla="*/ 168601 w 337202"/>
                <a:gd name="connsiteY1" fmla="*/ 337202 h 337202"/>
                <a:gd name="connsiteX2" fmla="*/ 0 w 337202"/>
                <a:gd name="connsiteY2" fmla="*/ 168601 h 337202"/>
                <a:gd name="connsiteX3" fmla="*/ 168601 w 337202"/>
                <a:gd name="connsiteY3" fmla="*/ 0 h 337202"/>
                <a:gd name="connsiteX4" fmla="*/ 337202 w 337202"/>
                <a:gd name="connsiteY4" fmla="*/ 168601 h 337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202" h="337202">
                  <a:moveTo>
                    <a:pt x="337202" y="168601"/>
                  </a:moveTo>
                  <a:cubicBezTo>
                    <a:pt x="337202" y="261717"/>
                    <a:pt x="261717" y="337202"/>
                    <a:pt x="168601" y="337202"/>
                  </a:cubicBezTo>
                  <a:cubicBezTo>
                    <a:pt x="75485" y="337202"/>
                    <a:pt x="0" y="261717"/>
                    <a:pt x="0" y="168601"/>
                  </a:cubicBezTo>
                  <a:cubicBezTo>
                    <a:pt x="0" y="75485"/>
                    <a:pt x="75485" y="0"/>
                    <a:pt x="168601" y="0"/>
                  </a:cubicBezTo>
                  <a:cubicBezTo>
                    <a:pt x="261717" y="0"/>
                    <a:pt x="337202" y="75485"/>
                    <a:pt x="337202" y="168601"/>
                  </a:cubicBezTo>
                  <a:close/>
                </a:path>
              </a:pathLst>
            </a:custGeom>
            <a:solidFill>
              <a:srgbClr val="FFC800"/>
            </a:solidFill>
            <a:ln w="6953" cap="flat">
              <a:noFill/>
              <a:prstDash val="solid"/>
              <a:miter/>
            </a:ln>
          </p:spPr>
          <p:txBody>
            <a:bodyPr rtlCol="0" anchor="ctr"/>
            <a:lstStyle/>
            <a:p>
              <a:endParaRPr lang="en-DK"/>
            </a:p>
          </p:txBody>
        </p:sp>
      </p:grpSp>
      <p:pic>
        <p:nvPicPr>
          <p:cNvPr id="27" name="Graphic 26">
            <a:extLst>
              <a:ext uri="{FF2B5EF4-FFF2-40B4-BE49-F238E27FC236}">
                <a16:creationId xmlns:a16="http://schemas.microsoft.com/office/drawing/2014/main" id="{88241E4D-01FF-AF4D-B6AE-0FF02BF15B63}"/>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1867357" y="6299091"/>
            <a:ext cx="1131875" cy="110320"/>
          </a:xfrm>
          <a:prstGeom prst="rect">
            <a:avLst/>
          </a:prstGeom>
        </p:spPr>
      </p:pic>
      <p:sp>
        <p:nvSpPr>
          <p:cNvPr id="17" name="Text Placeholder 16">
            <a:extLst>
              <a:ext uri="{FF2B5EF4-FFF2-40B4-BE49-F238E27FC236}">
                <a16:creationId xmlns:a16="http://schemas.microsoft.com/office/drawing/2014/main" id="{22D7F0EA-2EEA-5A4A-96B6-668BF5301293}"/>
              </a:ext>
            </a:extLst>
          </p:cNvPr>
          <p:cNvSpPr>
            <a:spLocks noGrp="1"/>
          </p:cNvSpPr>
          <p:nvPr>
            <p:ph type="body" idx="1"/>
          </p:nvPr>
        </p:nvSpPr>
        <p:spPr>
          <a:xfrm>
            <a:off x="1666874" y="1268414"/>
            <a:ext cx="8858251" cy="4321174"/>
          </a:xfrm>
          <a:prstGeom prst="rect">
            <a:avLst/>
          </a:prstGeom>
        </p:spPr>
        <p:txBody>
          <a:bodyPr vert="horz" wrap="square" lIns="216000" tIns="216000" rIns="216000" bIns="216000" rtlCol="0">
            <a:no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DK"/>
          </a:p>
        </p:txBody>
      </p:sp>
      <p:sp>
        <p:nvSpPr>
          <p:cNvPr id="14" name="Title Placeholder 13">
            <a:extLst>
              <a:ext uri="{FF2B5EF4-FFF2-40B4-BE49-F238E27FC236}">
                <a16:creationId xmlns:a16="http://schemas.microsoft.com/office/drawing/2014/main" id="{DC87ABD5-0F6E-0445-A605-D5A8563FCBF9}"/>
              </a:ext>
            </a:extLst>
          </p:cNvPr>
          <p:cNvSpPr>
            <a:spLocks noGrp="1"/>
          </p:cNvSpPr>
          <p:nvPr>
            <p:ph type="title"/>
          </p:nvPr>
        </p:nvSpPr>
        <p:spPr>
          <a:xfrm>
            <a:off x="1666876" y="188913"/>
            <a:ext cx="7381874" cy="1079500"/>
          </a:xfrm>
          <a:prstGeom prst="rect">
            <a:avLst/>
          </a:prstGeom>
        </p:spPr>
        <p:txBody>
          <a:bodyPr vert="horz" wrap="square" lIns="216000" tIns="216000" rIns="216000" bIns="216000" rtlCol="0" anchor="t" anchorCtr="0">
            <a:noAutofit/>
          </a:bodyPr>
          <a:lstStyle/>
          <a:p>
            <a:r>
              <a:rPr lang="da-DK"/>
              <a:t>Klik for at redigere titeltypografien i masteren</a:t>
            </a:r>
            <a:endParaRPr lang="en-DK"/>
          </a:p>
        </p:txBody>
      </p:sp>
    </p:spTree>
    <p:extLst>
      <p:ext uri="{BB962C8B-B14F-4D97-AF65-F5344CB8AC3E}">
        <p14:creationId xmlns:p14="http://schemas.microsoft.com/office/powerpoint/2010/main" val="995761803"/>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3" r:id="rId10"/>
    <p:sldLayoutId id="214748369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txStyles>
    <p:titleStyle>
      <a:lvl1pPr algn="l" defTabSz="914400" rtl="0" eaLnBrk="1" latinLnBrk="0" hangingPunct="1">
        <a:lnSpc>
          <a:spcPct val="80000"/>
        </a:lnSpc>
        <a:spcBef>
          <a:spcPct val="0"/>
        </a:spcBef>
        <a:buNone/>
        <a:defRPr sz="3200" b="0" i="0" kern="1200" spc="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0"/>
        </a:spcBef>
        <a:buSzPct val="70000"/>
        <a:buFont typeface="Arial" panose="020B0604020202020204" pitchFamily="34" charset="0"/>
        <a:buChar char="•"/>
        <a:tabLst/>
        <a:defRPr sz="1600" b="0" i="0" kern="1200" spc="30" baseline="0">
          <a:solidFill>
            <a:schemeClr val="tx1"/>
          </a:solidFill>
          <a:latin typeface="+mn-lt"/>
          <a:ea typeface="+mn-ea"/>
          <a:cs typeface="+mn-cs"/>
        </a:defRPr>
      </a:lvl1pPr>
      <a:lvl2pPr marL="406400" indent="-184150" algn="l" defTabSz="914400" rtl="0" eaLnBrk="1" latinLnBrk="0" hangingPunct="1">
        <a:lnSpc>
          <a:spcPct val="100000"/>
        </a:lnSpc>
        <a:spcBef>
          <a:spcPts val="0"/>
        </a:spcBef>
        <a:buSzPct val="70000"/>
        <a:buFont typeface="Arial" panose="020B0604020202020204" pitchFamily="34" charset="0"/>
        <a:buChar char="•"/>
        <a:tabLst/>
        <a:defRPr sz="1400" b="0" i="0" kern="1200" spc="30" baseline="0">
          <a:solidFill>
            <a:schemeClr val="tx1"/>
          </a:solidFill>
          <a:latin typeface="+mn-lt"/>
          <a:ea typeface="+mn-ea"/>
          <a:cs typeface="+mn-cs"/>
        </a:defRPr>
      </a:lvl2pPr>
      <a:lvl3pPr marL="577850" indent="-171450" algn="l" defTabSz="914400" rtl="0" eaLnBrk="1" latinLnBrk="0" hangingPunct="1">
        <a:lnSpc>
          <a:spcPct val="100000"/>
        </a:lnSpc>
        <a:spcBef>
          <a:spcPts val="0"/>
        </a:spcBef>
        <a:buSzPct val="70000"/>
        <a:buFont typeface="Arial" panose="020B0604020202020204" pitchFamily="34" charset="0"/>
        <a:buChar char="•"/>
        <a:tabLst/>
        <a:defRPr sz="1200" b="0" i="0" kern="1200" spc="30" baseline="0">
          <a:solidFill>
            <a:schemeClr val="tx1"/>
          </a:solidFill>
          <a:latin typeface="+mn-lt"/>
          <a:ea typeface="+mn-ea"/>
          <a:cs typeface="+mn-cs"/>
        </a:defRPr>
      </a:lvl3pPr>
      <a:lvl4pPr marL="720725" indent="-142875" algn="l" defTabSz="914400" rtl="0" eaLnBrk="1" latinLnBrk="0" hangingPunct="1">
        <a:lnSpc>
          <a:spcPct val="100000"/>
        </a:lnSpc>
        <a:spcBef>
          <a:spcPts val="0"/>
        </a:spcBef>
        <a:buSzPct val="70000"/>
        <a:buFont typeface="Arial" panose="020B0604020202020204" pitchFamily="34" charset="0"/>
        <a:buChar char="•"/>
        <a:tabLst/>
        <a:defRPr sz="1000" b="0" i="0" kern="1200" spc="30" baseline="0">
          <a:solidFill>
            <a:schemeClr val="tx1"/>
          </a:solidFill>
          <a:latin typeface="+mn-lt"/>
          <a:ea typeface="+mn-ea"/>
          <a:cs typeface="+mn-cs"/>
        </a:defRPr>
      </a:lvl4pPr>
      <a:lvl5pPr marL="852488" indent="-131763" algn="l" defTabSz="914400" rtl="0" eaLnBrk="1" latinLnBrk="0" hangingPunct="1">
        <a:lnSpc>
          <a:spcPct val="100000"/>
        </a:lnSpc>
        <a:spcBef>
          <a:spcPts val="0"/>
        </a:spcBef>
        <a:buSzPct val="70000"/>
        <a:buFont typeface="Arial" panose="020B0604020202020204" pitchFamily="34" charset="0"/>
        <a:buChar char="•"/>
        <a:tabLst/>
        <a:defRPr sz="800" b="0" i="0" kern="1200" spc="3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3" pos="2910">
          <p15:clr>
            <a:srgbClr val="F26B43"/>
          </p15:clr>
        </p15:guide>
        <p15:guide id="5" pos="7559">
          <p15:clr>
            <a:srgbClr val="F26B43"/>
          </p15:clr>
        </p15:guide>
        <p15:guide id="6" orient="horz" pos="2160">
          <p15:clr>
            <a:srgbClr val="F26B43"/>
          </p15:clr>
        </p15:guide>
        <p15:guide id="7" orient="horz" pos="119">
          <p15:clr>
            <a:srgbClr val="F26B43"/>
          </p15:clr>
        </p15:guide>
        <p15:guide id="8" orient="horz" pos="4201">
          <p15:clr>
            <a:srgbClr val="F26B43"/>
          </p15:clr>
        </p15:guide>
        <p15:guide id="9" orient="horz" pos="2840">
          <p15:clr>
            <a:srgbClr val="F26B43"/>
          </p15:clr>
        </p15:guide>
        <p15:guide id="10" orient="horz" pos="1480">
          <p15:clr>
            <a:srgbClr val="F26B43"/>
          </p15:clr>
        </p15:guide>
        <p15:guide id="11" pos="121">
          <p15:clr>
            <a:srgbClr val="F26B43"/>
          </p15:clr>
        </p15:guide>
        <p15:guide id="13" pos="4770">
          <p15:clr>
            <a:srgbClr val="F26B43"/>
          </p15:clr>
        </p15:guide>
        <p15:guide id="14" pos="5700">
          <p15:clr>
            <a:srgbClr val="F26B43"/>
          </p15:clr>
        </p15:guide>
        <p15:guide id="16" pos="1980">
          <p15:clr>
            <a:srgbClr val="F26B43"/>
          </p15:clr>
        </p15:guide>
        <p15:guide id="18" orient="horz" pos="799">
          <p15:clr>
            <a:srgbClr val="F26B43"/>
          </p15:clr>
        </p15:guide>
        <p15:guide id="19" orient="horz" pos="3521">
          <p15:clr>
            <a:srgbClr val="F26B43"/>
          </p15:clr>
        </p15:guide>
        <p15:guide id="23" pos="1050">
          <p15:clr>
            <a:srgbClr val="F26B43"/>
          </p15:clr>
        </p15:guide>
        <p15:guide id="24" pos="663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hyperlink" Target="mailto:Maku@komponent.dk" TargetMode="External"/></Relationships>
</file>

<file path=ppt/slides/_rels/slide20.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24.png"/><Relationship Id="rId7" Type="http://schemas.openxmlformats.org/officeDocument/2006/relationships/diagramQuickStyle" Target="../diagrams/quickStyle3.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25.png"/><Relationship Id="rId9" Type="http://schemas.microsoft.com/office/2007/relationships/diagramDrawing" Target="../diagrams/drawing3.xml"/></Relationships>
</file>

<file path=ppt/slides/_rels/slide2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32.sv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34.png"/><Relationship Id="rId7" Type="http://schemas.openxmlformats.org/officeDocument/2006/relationships/diagramQuickStyle" Target="../diagrams/quickStyle6.xml"/><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35.png"/><Relationship Id="rId9" Type="http://schemas.microsoft.com/office/2007/relationships/diagramDrawing" Target="../diagrams/drawing6.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20.xml"/><Relationship Id="rId4" Type="http://schemas.openxmlformats.org/officeDocument/2006/relationships/image" Target="../media/image40.png"/></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8.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 Id="rId9" Type="http://schemas.openxmlformats.org/officeDocument/2006/relationships/image" Target="../media/image45.svg"/></Relationships>
</file>

<file path=ppt/slides/_rels/slide3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 Id="rId9" Type="http://schemas.openxmlformats.org/officeDocument/2006/relationships/image" Target="../media/image32.sv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tags" Target="../tags/tag4.xml"/><Relationship Id="rId7" Type="http://schemas.openxmlformats.org/officeDocument/2006/relationships/image" Target="../media/image46.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18.xml"/><Relationship Id="rId5" Type="http://schemas.openxmlformats.org/officeDocument/2006/relationships/tags" Target="../tags/tag6.xml"/><Relationship Id="rId4" Type="http://schemas.openxmlformats.org/officeDocument/2006/relationships/tags" Target="../tags/tag5.xml"/><Relationship Id="rId9" Type="http://schemas.openxmlformats.org/officeDocument/2006/relationships/image" Target="../media/image48.png"/></Relationships>
</file>

<file path=ppt/slides/_rels/slide41.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slideLayout" Target="../slideLayouts/slideLayout13.xml"/><Relationship Id="rId5" Type="http://schemas.openxmlformats.org/officeDocument/2006/relationships/image" Target="../media/image43.svg"/><Relationship Id="rId4" Type="http://schemas.openxmlformats.org/officeDocument/2006/relationships/image" Target="../media/image42.png"/></Relationships>
</file>

<file path=ppt/slides/_rels/slide42.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51.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hyperlink" Target="https://arosbusinessacademy.dk/kursus/strategi-og-implementering/" TargetMode="Externa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hyperlink" Target="https://arosbusinessacademy.dk/kursus/strategi-og-implementering/" TargetMode="External"/><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8.png"/><Relationship Id="rId7" Type="http://schemas.openxmlformats.org/officeDocument/2006/relationships/diagramQuickStyle" Target="../diagrams/quickStyle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9.svg"/><Relationship Id="rId9" Type="http://schemas.microsoft.com/office/2007/relationships/diagramDrawing" Target="../diagrams/drawing1.xml"/></Relationships>
</file>

<file path=ppt/slides/_rels/slide5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hyperlink" Target="https://www.komponent.dk/magtanvendelse-voksne-lovgivning-dens-betydning-praksis-temadag"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hyperlink" Target="https://eur01.safelinks.protection.outlook.com/?url=https%3A%2F%2Fwww.komponent.dk%2Fboern-unge%2Fstyrket-match-barn-anbringelsessted&amp;data=05%7C02%7Cmaku%40komponent.dk%7Cd1a96a5a3c6e4837b83108dcdd44cd0b%7C0cb8d91b2c854d338ac099840e52422d%7C0%7C0%7C638628534773108094%7CUnknown%7CTWFpbGZsb3d8eyJWIjoiMC4wLjAwMDAiLCJQIjoiV2luMzIiLCJBTiI6Ik1haWwiLCJXVCI6Mn0%3D%7C0%7C%7C%7C&amp;sdata=kGBY8Uq2%2FUYdFISK1hSyVliD%2FO5Zql2SXLE%2F%2FiCkW1A%3D&amp;reserved=0" TargetMode="External"/><Relationship Id="rId2" Type="http://schemas.openxmlformats.org/officeDocument/2006/relationships/hyperlink" Target="https://eur01.safelinks.protection.outlook.com/?url=https%3A%2F%2Fwww.komponent.dk%2Fboern-unge%2Fbarnets-perspektiv-bevidning-professionelle&amp;data=05%7C02%7Cmaku%40komponent.dk%7Cd1a96a5a3c6e4837b83108dcdd44cd0b%7C0cb8d91b2c854d338ac099840e52422d%7C0%7C0%7C638628534773083892%7CUnknown%7CTWFpbGZsb3d8eyJWIjoiMC4wLjAwMDAiLCJQIjoiV2luMzIiLCJBTiI6Ik1haWwiLCJXVCI6Mn0%3D%7C0%7C%7C%7C&amp;sdata=OZIqhnvJEtRu0LV5zklYdmb7VLgGAD5TgUJLUv2YR2Y%3D&amp;reserved=0" TargetMode="External"/><Relationship Id="rId1" Type="http://schemas.openxmlformats.org/officeDocument/2006/relationships/slideLayout" Target="../slideLayouts/slideLayout13.xml"/><Relationship Id="rId5" Type="http://schemas.openxmlformats.org/officeDocument/2006/relationships/hyperlink" Target="https://eur01.safelinks.protection.outlook.com/?url=https%3A%2F%2Fwww.komponent.dk%2Fboern-unge%2Fstyr-regler-rammer-samarbejdet-boern-skolefravaer&amp;data=05%7C02%7Cmaku%40komponent.dk%7Cd1a96a5a3c6e4837b83108dcdd44cd0b%7C0cb8d91b2c854d338ac099840e52422d%7C0%7C0%7C638628534773131818%7CUnknown%7CTWFpbGZsb3d8eyJWIjoiMC4wLjAwMDAiLCJQIjoiV2luMzIiLCJBTiI6Ik1haWwiLCJXVCI6Mn0%3D%7C0%7C%7C%7C&amp;sdata=tJC39F8a%2BPSV952Fmed96buOWbNhZh90LTKFgcu4BqE%3D&amp;reserved=0" TargetMode="External"/><Relationship Id="rId4" Type="http://schemas.openxmlformats.org/officeDocument/2006/relationships/hyperlink" Target="https://eur01.safelinks.protection.outlook.com/?url=https%3A%2F%2Fwww.komponent.dk%2Fboern-unge%2Fhvad-boern-ikke-ved&amp;data=05%7C02%7Cmaku%40komponent.dk%7Cd1a96a5a3c6e4837b83108dcdd44cd0b%7C0cb8d91b2c854d338ac099840e52422d%7C0%7C0%7C638628534773120149%7CUnknown%7CTWFpbGZsb3d8eyJWIjoiMC4wLjAwMDAiLCJQIjoiV2luMzIiLCJBTiI6Ik1haWwiLCJXVCI6Mn0%3D%7C0%7C%7C%7C&amp;sdata=%2BZ8Yy%2Bw%2FCZyWyOt6Yc1zfl9nLEE8KG4pY09rEWHG4WI%3D&amp;reserved=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E2E691-1870-1A4F-A2BE-DD9998AA2BDC}"/>
              </a:ext>
            </a:extLst>
          </p:cNvPr>
          <p:cNvSpPr>
            <a:spLocks noGrp="1"/>
          </p:cNvSpPr>
          <p:nvPr>
            <p:ph type="dt" sz="half" idx="10"/>
          </p:nvPr>
        </p:nvSpPr>
        <p:spPr/>
        <p:txBody>
          <a:bodyPr/>
          <a:lstStyle/>
          <a:p>
            <a:fld id="{A8E74BD0-DBE4-43E7-A0B7-90B2055E4FFC}" type="datetime1">
              <a:rPr lang="da-DK" smtClean="0"/>
              <a:t>02-10-2024</a:t>
            </a:fld>
            <a:endParaRPr lang="en-DK" sz="800"/>
          </a:p>
        </p:txBody>
      </p:sp>
      <p:sp>
        <p:nvSpPr>
          <p:cNvPr id="4" name="Slide Number Placeholder 3">
            <a:extLst>
              <a:ext uri="{FF2B5EF4-FFF2-40B4-BE49-F238E27FC236}">
                <a16:creationId xmlns:a16="http://schemas.microsoft.com/office/drawing/2014/main" id="{5B2D93B6-3953-C14D-A982-1A7CAD69318E}"/>
              </a:ext>
            </a:extLst>
          </p:cNvPr>
          <p:cNvSpPr>
            <a:spLocks noGrp="1"/>
          </p:cNvSpPr>
          <p:nvPr>
            <p:ph type="sldNum" sz="quarter" idx="12"/>
          </p:nvPr>
        </p:nvSpPr>
        <p:spPr/>
        <p:txBody>
          <a:bodyPr/>
          <a:lstStyle/>
          <a:p>
            <a:fld id="{97C90A3D-D57D-FD44-9B76-0F4E407B9FC2}" type="slidenum">
              <a:rPr lang="en-DK"/>
              <a:pPr/>
              <a:t>1</a:t>
            </a:fld>
            <a:endParaRPr lang="en-DK" sz="800"/>
          </a:p>
        </p:txBody>
      </p:sp>
      <p:sp>
        <p:nvSpPr>
          <p:cNvPr id="5" name="Title 4">
            <a:extLst>
              <a:ext uri="{FF2B5EF4-FFF2-40B4-BE49-F238E27FC236}">
                <a16:creationId xmlns:a16="http://schemas.microsoft.com/office/drawing/2014/main" id="{E1AAE459-8EDE-0A45-9393-88035B3FD603}"/>
              </a:ext>
            </a:extLst>
          </p:cNvPr>
          <p:cNvSpPr>
            <a:spLocks noGrp="1"/>
          </p:cNvSpPr>
          <p:nvPr>
            <p:ph type="title"/>
          </p:nvPr>
        </p:nvSpPr>
        <p:spPr>
          <a:xfrm>
            <a:off x="1619461" y="915670"/>
            <a:ext cx="9132743" cy="4654552"/>
          </a:xfrm>
        </p:spPr>
        <p:txBody>
          <a:bodyPr/>
          <a:lstStyle/>
          <a:p>
            <a:r>
              <a:rPr lang="da-DK" sz="3500" dirty="0"/>
              <a:t>Visitationspraksis - Nordjylland</a:t>
            </a:r>
            <a:br>
              <a:rPr lang="da-DK" sz="3000" dirty="0"/>
            </a:br>
            <a:br>
              <a:rPr lang="da-DK" sz="3000" dirty="0"/>
            </a:br>
            <a:br>
              <a:rPr lang="da-DK" sz="3000" dirty="0"/>
            </a:br>
            <a:r>
              <a:rPr lang="da-DK" sz="1800" b="1" dirty="0">
                <a:effectLst/>
                <a:latin typeface="+mn-lt"/>
                <a:ea typeface="Calibri" panose="020F0502020204030204" pitchFamily="34" charset="0"/>
                <a:cs typeface="Times New Roman" panose="02020603050405020304" pitchFamily="18" charset="0"/>
              </a:rPr>
              <a:t>Formål</a:t>
            </a:r>
            <a:br>
              <a:rPr lang="da-DK" sz="1800" b="1" dirty="0">
                <a:effectLst/>
                <a:latin typeface="+mn-lt"/>
                <a:ea typeface="Calibri" panose="020F0502020204030204" pitchFamily="34" charset="0"/>
                <a:cs typeface="Times New Roman" panose="02020603050405020304" pitchFamily="18" charset="0"/>
              </a:rPr>
            </a:br>
            <a:r>
              <a:rPr lang="da-DK" sz="1800" dirty="0">
                <a:effectLst/>
                <a:latin typeface="+mn-lt"/>
                <a:ea typeface="Calibri" panose="020F0502020204030204" pitchFamily="34" charset="0"/>
                <a:cs typeface="Times New Roman" panose="02020603050405020304" pitchFamily="18" charset="0"/>
              </a:rPr>
              <a:t>Workshoppen har derfor til formål på tværs af de nordjyske kommuner at drøfte visitationspraksis og hvilke muligheder, der er for at ændre derpå. Deltagerne får dermed via workshoppen input til det videre arbejde i egen kommune. </a:t>
            </a:r>
            <a:br>
              <a:rPr lang="da-DK" sz="1800" dirty="0">
                <a:effectLst/>
                <a:latin typeface="Calibri" panose="020F0502020204030204" pitchFamily="34" charset="0"/>
                <a:ea typeface="Calibri" panose="020F0502020204030204" pitchFamily="34" charset="0"/>
                <a:cs typeface="Times New Roman" panose="02020603050405020304" pitchFamily="18" charset="0"/>
              </a:rPr>
            </a:br>
            <a:br>
              <a:rPr lang="da-DK" sz="3000" dirty="0"/>
            </a:br>
            <a:br>
              <a:rPr lang="da-DK" sz="3000" dirty="0"/>
            </a:br>
            <a:r>
              <a:rPr lang="da-DK" sz="1500" dirty="0"/>
              <a:t>Vrå d. 2. oktober 2024</a:t>
            </a:r>
            <a:br>
              <a:rPr lang="da-DK" sz="1500" dirty="0"/>
            </a:br>
            <a:br>
              <a:rPr lang="da-DK" sz="1500" dirty="0"/>
            </a:br>
            <a:endParaRPr lang="da-DK" sz="1500" dirty="0"/>
          </a:p>
        </p:txBody>
      </p:sp>
      <p:sp>
        <p:nvSpPr>
          <p:cNvPr id="3" name="Ellipse 2">
            <a:extLst>
              <a:ext uri="{FF2B5EF4-FFF2-40B4-BE49-F238E27FC236}">
                <a16:creationId xmlns:a16="http://schemas.microsoft.com/office/drawing/2014/main" id="{C0775B2A-AE83-3C58-261B-C0A1A2BA5EE5}"/>
              </a:ext>
            </a:extLst>
          </p:cNvPr>
          <p:cNvSpPr/>
          <p:nvPr/>
        </p:nvSpPr>
        <p:spPr>
          <a:xfrm>
            <a:off x="6785556" y="4845368"/>
            <a:ext cx="4014061" cy="810208"/>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da-DK" dirty="0"/>
              <a:t>Oplæg og dialog</a:t>
            </a:r>
          </a:p>
        </p:txBody>
      </p:sp>
    </p:spTree>
    <p:extLst>
      <p:ext uri="{BB962C8B-B14F-4D97-AF65-F5344CB8AC3E}">
        <p14:creationId xmlns:p14="http://schemas.microsoft.com/office/powerpoint/2010/main" val="344527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24B7090D-E224-93D7-6647-6DCA79BA71F2}"/>
              </a:ext>
            </a:extLst>
          </p:cNvPr>
          <p:cNvSpPr>
            <a:spLocks noGrp="1"/>
          </p:cNvSpPr>
          <p:nvPr>
            <p:ph type="dt" sz="half" idx="10"/>
          </p:nvPr>
        </p:nvSpPr>
        <p:spPr/>
        <p:txBody>
          <a:bodyPr/>
          <a:lstStyle/>
          <a:p>
            <a:pPr algn="r"/>
            <a:fld id="{B7FD02A1-32C3-4023-A68F-2DB23FF53B96}" type="datetime1">
              <a:rPr lang="da-DK" smtClean="0"/>
              <a:t>02-10-2024</a:t>
            </a:fld>
            <a:endParaRPr lang="en-DK"/>
          </a:p>
        </p:txBody>
      </p:sp>
      <p:sp>
        <p:nvSpPr>
          <p:cNvPr id="3" name="Pladsholder til slidenummer 2">
            <a:extLst>
              <a:ext uri="{FF2B5EF4-FFF2-40B4-BE49-F238E27FC236}">
                <a16:creationId xmlns:a16="http://schemas.microsoft.com/office/drawing/2014/main" id="{45512D86-E1CB-B83E-A05D-AC31BD990591}"/>
              </a:ext>
            </a:extLst>
          </p:cNvPr>
          <p:cNvSpPr>
            <a:spLocks noGrp="1"/>
          </p:cNvSpPr>
          <p:nvPr>
            <p:ph type="sldNum" sz="quarter" idx="12"/>
          </p:nvPr>
        </p:nvSpPr>
        <p:spPr/>
        <p:txBody>
          <a:bodyPr/>
          <a:lstStyle/>
          <a:p>
            <a:fld id="{97C90A3D-D57D-FD44-9B76-0F4E407B9FC2}" type="slidenum">
              <a:rPr lang="en-DK" smtClean="0"/>
              <a:pPr/>
              <a:t>10</a:t>
            </a:fld>
            <a:endParaRPr lang="en-DK"/>
          </a:p>
        </p:txBody>
      </p:sp>
      <p:pic>
        <p:nvPicPr>
          <p:cNvPr id="7" name="Pladsholder til indhold 6">
            <a:extLst>
              <a:ext uri="{FF2B5EF4-FFF2-40B4-BE49-F238E27FC236}">
                <a16:creationId xmlns:a16="http://schemas.microsoft.com/office/drawing/2014/main" id="{DD603B49-D5CA-AFCE-C120-19F8FE684FE4}"/>
              </a:ext>
            </a:extLst>
          </p:cNvPr>
          <p:cNvPicPr>
            <a:picLocks noGrp="1" noChangeAspect="1"/>
          </p:cNvPicPr>
          <p:nvPr>
            <p:ph sz="quarter" idx="13"/>
          </p:nvPr>
        </p:nvPicPr>
        <p:blipFill>
          <a:blip r:embed="rId2"/>
          <a:stretch>
            <a:fillRect/>
          </a:stretch>
        </p:blipFill>
        <p:spPr>
          <a:xfrm>
            <a:off x="0" y="1"/>
            <a:ext cx="12035054" cy="6948616"/>
          </a:xfrm>
        </p:spPr>
      </p:pic>
    </p:spTree>
    <p:extLst>
      <p:ext uri="{BB962C8B-B14F-4D97-AF65-F5344CB8AC3E}">
        <p14:creationId xmlns:p14="http://schemas.microsoft.com/office/powerpoint/2010/main" val="1136656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dsholder til indhold 6">
            <a:extLst>
              <a:ext uri="{FF2B5EF4-FFF2-40B4-BE49-F238E27FC236}">
                <a16:creationId xmlns:a16="http://schemas.microsoft.com/office/drawing/2014/main" id="{722F6667-0284-CB95-EA4E-5E32C402C6F7}"/>
              </a:ext>
            </a:extLst>
          </p:cNvPr>
          <p:cNvPicPr>
            <a:picLocks noGrp="1" noChangeAspect="1"/>
          </p:cNvPicPr>
          <p:nvPr>
            <p:ph sz="quarter" idx="13"/>
          </p:nvPr>
        </p:nvPicPr>
        <p:blipFill>
          <a:blip r:embed="rId2"/>
          <a:srcRect b="2598"/>
          <a:stretch/>
        </p:blipFill>
        <p:spPr>
          <a:xfrm>
            <a:off x="20" y="10"/>
            <a:ext cx="12191980" cy="6857990"/>
          </a:xfrm>
          <a:noFill/>
        </p:spPr>
      </p:pic>
      <p:sp>
        <p:nvSpPr>
          <p:cNvPr id="2" name="Pladsholder til dato 1" hidden="1">
            <a:extLst>
              <a:ext uri="{FF2B5EF4-FFF2-40B4-BE49-F238E27FC236}">
                <a16:creationId xmlns:a16="http://schemas.microsoft.com/office/drawing/2014/main" id="{B836C719-5EEB-71B0-1989-8419CAA88CAE}"/>
              </a:ext>
            </a:extLst>
          </p:cNvPr>
          <p:cNvSpPr>
            <a:spLocks noGrp="1"/>
          </p:cNvSpPr>
          <p:nvPr>
            <p:ph type="dt" sz="half" idx="10"/>
          </p:nvPr>
        </p:nvSpPr>
        <p:spPr/>
        <p:txBody>
          <a:bodyPr/>
          <a:lstStyle/>
          <a:p>
            <a:pPr algn="r">
              <a:spcAft>
                <a:spcPts val="600"/>
              </a:spcAft>
            </a:pPr>
            <a:fld id="{B7FD02A1-32C3-4023-A68F-2DB23FF53B96}" type="datetime1">
              <a:rPr lang="da-DK" smtClean="0"/>
              <a:pPr algn="r">
                <a:spcAft>
                  <a:spcPts val="600"/>
                </a:spcAft>
              </a:pPr>
              <a:t>02-10-2024</a:t>
            </a:fld>
            <a:endParaRPr lang="en-DK"/>
          </a:p>
        </p:txBody>
      </p:sp>
      <p:sp>
        <p:nvSpPr>
          <p:cNvPr id="3" name="Pladsholder til slidenummer 2" hidden="1">
            <a:extLst>
              <a:ext uri="{FF2B5EF4-FFF2-40B4-BE49-F238E27FC236}">
                <a16:creationId xmlns:a16="http://schemas.microsoft.com/office/drawing/2014/main" id="{2565028A-1642-DEF1-5A40-3394FEB648F1}"/>
              </a:ext>
            </a:extLst>
          </p:cNvPr>
          <p:cNvSpPr>
            <a:spLocks noGrp="1"/>
          </p:cNvSpPr>
          <p:nvPr>
            <p:ph type="sldNum" sz="quarter" idx="12"/>
          </p:nvPr>
        </p:nvSpPr>
        <p:spPr/>
        <p:txBody>
          <a:bodyPr/>
          <a:lstStyle/>
          <a:p>
            <a:pPr>
              <a:spcAft>
                <a:spcPts val="600"/>
              </a:spcAft>
            </a:pPr>
            <a:fld id="{97C90A3D-D57D-FD44-9B76-0F4E407B9FC2}" type="slidenum">
              <a:rPr lang="en-DK" smtClean="0"/>
              <a:pPr>
                <a:spcAft>
                  <a:spcPts val="600"/>
                </a:spcAft>
              </a:pPr>
              <a:t>11</a:t>
            </a:fld>
            <a:endParaRPr lang="en-DK"/>
          </a:p>
        </p:txBody>
      </p:sp>
    </p:spTree>
    <p:extLst>
      <p:ext uri="{BB962C8B-B14F-4D97-AF65-F5344CB8AC3E}">
        <p14:creationId xmlns:p14="http://schemas.microsoft.com/office/powerpoint/2010/main" val="3637089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E181D950-0FEB-4A05-54FB-754E9AA8DDED}"/>
              </a:ext>
            </a:extLst>
          </p:cNvPr>
          <p:cNvSpPr>
            <a:spLocks noGrp="1"/>
          </p:cNvSpPr>
          <p:nvPr>
            <p:ph type="dt" sz="half" idx="10"/>
          </p:nvPr>
        </p:nvSpPr>
        <p:spPr/>
        <p:txBody>
          <a:bodyPr/>
          <a:lstStyle/>
          <a:p>
            <a:pPr algn="r"/>
            <a:fld id="{B7FD02A1-32C3-4023-A68F-2DB23FF53B96}" type="datetime1">
              <a:rPr lang="da-DK" smtClean="0"/>
              <a:t>02-10-2024</a:t>
            </a:fld>
            <a:endParaRPr lang="en-DK"/>
          </a:p>
        </p:txBody>
      </p:sp>
      <p:sp>
        <p:nvSpPr>
          <p:cNvPr id="3" name="Pladsholder til slidenummer 2">
            <a:extLst>
              <a:ext uri="{FF2B5EF4-FFF2-40B4-BE49-F238E27FC236}">
                <a16:creationId xmlns:a16="http://schemas.microsoft.com/office/drawing/2014/main" id="{25DDEA13-B048-2FD3-026D-26A48068C67C}"/>
              </a:ext>
            </a:extLst>
          </p:cNvPr>
          <p:cNvSpPr>
            <a:spLocks noGrp="1"/>
          </p:cNvSpPr>
          <p:nvPr>
            <p:ph type="sldNum" sz="quarter" idx="12"/>
          </p:nvPr>
        </p:nvSpPr>
        <p:spPr/>
        <p:txBody>
          <a:bodyPr/>
          <a:lstStyle/>
          <a:p>
            <a:fld id="{97C90A3D-D57D-FD44-9B76-0F4E407B9FC2}" type="slidenum">
              <a:rPr lang="en-DK" smtClean="0"/>
              <a:pPr/>
              <a:t>12</a:t>
            </a:fld>
            <a:endParaRPr lang="en-DK"/>
          </a:p>
        </p:txBody>
      </p:sp>
      <p:sp>
        <p:nvSpPr>
          <p:cNvPr id="4" name="Pladsholder til indhold 3">
            <a:extLst>
              <a:ext uri="{FF2B5EF4-FFF2-40B4-BE49-F238E27FC236}">
                <a16:creationId xmlns:a16="http://schemas.microsoft.com/office/drawing/2014/main" id="{D5EF4A4D-B622-950B-E2F5-45C0B4BB65CF}"/>
              </a:ext>
            </a:extLst>
          </p:cNvPr>
          <p:cNvSpPr>
            <a:spLocks noGrp="1"/>
          </p:cNvSpPr>
          <p:nvPr>
            <p:ph sz="quarter" idx="13"/>
          </p:nvPr>
        </p:nvSpPr>
        <p:spPr>
          <a:xfrm>
            <a:off x="1784322" y="1637528"/>
            <a:ext cx="8858250" cy="4321175"/>
          </a:xfrm>
        </p:spPr>
        <p:txBody>
          <a:bodyPr/>
          <a:lstStyle/>
          <a:p>
            <a:pPr marL="0" indent="0">
              <a:buNone/>
            </a:pPr>
            <a:r>
              <a:rPr lang="da-DK" dirty="0"/>
              <a:t>Det sker i myndighed – stort set alle udgifter udløses her</a:t>
            </a:r>
          </a:p>
          <a:p>
            <a:pPr marL="0" indent="0">
              <a:buNone/>
            </a:pPr>
            <a:endParaRPr lang="da-DK" dirty="0"/>
          </a:p>
          <a:p>
            <a:pPr marL="0" indent="0">
              <a:buNone/>
            </a:pPr>
            <a:r>
              <a:rPr lang="da-DK" dirty="0"/>
              <a:t>Store forskelle i faglig praksis – der er altså noget at gøre….</a:t>
            </a:r>
          </a:p>
          <a:p>
            <a:pPr marL="0" indent="0">
              <a:buNone/>
            </a:pPr>
            <a:endParaRPr lang="da-DK" dirty="0"/>
          </a:p>
          <a:p>
            <a:pPr marL="0" indent="0">
              <a:buNone/>
            </a:pPr>
            <a:r>
              <a:rPr lang="da-DK" dirty="0"/>
              <a:t>I skal afdække jeres eget udfordringsbillede!</a:t>
            </a:r>
            <a:endParaRPr lang="da-DK" dirty="0">
              <a:sym typeface="Wingdings" panose="05000000000000000000" pitchFamily="2" charset="2"/>
            </a:endParaRPr>
          </a:p>
          <a:p>
            <a:pPr marL="0" indent="0">
              <a:buNone/>
            </a:pPr>
            <a:endParaRPr lang="da-DK" dirty="0">
              <a:sym typeface="Wingdings" panose="05000000000000000000" pitchFamily="2" charset="2"/>
            </a:endParaRPr>
          </a:p>
          <a:p>
            <a:pPr marL="0" indent="0">
              <a:buNone/>
            </a:pPr>
            <a:endParaRPr lang="da-DK" dirty="0"/>
          </a:p>
        </p:txBody>
      </p:sp>
      <p:sp>
        <p:nvSpPr>
          <p:cNvPr id="5" name="Titel 4">
            <a:extLst>
              <a:ext uri="{FF2B5EF4-FFF2-40B4-BE49-F238E27FC236}">
                <a16:creationId xmlns:a16="http://schemas.microsoft.com/office/drawing/2014/main" id="{B34EB236-8220-CD9D-B691-D389F3665A56}"/>
              </a:ext>
            </a:extLst>
          </p:cNvPr>
          <p:cNvSpPr>
            <a:spLocks noGrp="1"/>
          </p:cNvSpPr>
          <p:nvPr>
            <p:ph type="title"/>
          </p:nvPr>
        </p:nvSpPr>
        <p:spPr>
          <a:xfrm>
            <a:off x="1364871" y="390249"/>
            <a:ext cx="7381875" cy="1079500"/>
          </a:xfrm>
        </p:spPr>
        <p:txBody>
          <a:bodyPr/>
          <a:lstStyle/>
          <a:p>
            <a:r>
              <a:rPr lang="da-DK" dirty="0"/>
              <a:t>De vigtige budskaber for dagen</a:t>
            </a:r>
          </a:p>
        </p:txBody>
      </p:sp>
      <p:pic>
        <p:nvPicPr>
          <p:cNvPr id="7" name="Grafik 6" descr="Mål kontur">
            <a:extLst>
              <a:ext uri="{FF2B5EF4-FFF2-40B4-BE49-F238E27FC236}">
                <a16:creationId xmlns:a16="http://schemas.microsoft.com/office/drawing/2014/main" id="{EBDD898B-7B12-049B-668E-174EE9F44F8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0500" y="390249"/>
            <a:ext cx="914400" cy="914400"/>
          </a:xfrm>
          <a:prstGeom prst="rect">
            <a:avLst/>
          </a:prstGeom>
        </p:spPr>
      </p:pic>
    </p:spTree>
    <p:extLst>
      <p:ext uri="{BB962C8B-B14F-4D97-AF65-F5344CB8AC3E}">
        <p14:creationId xmlns:p14="http://schemas.microsoft.com/office/powerpoint/2010/main" val="3187582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072A92A8-FBCB-1CCA-A532-62BAA0F44C2C}"/>
              </a:ext>
            </a:extLst>
          </p:cNvPr>
          <p:cNvSpPr>
            <a:spLocks noGrp="1"/>
          </p:cNvSpPr>
          <p:nvPr>
            <p:ph type="dt" sz="half" idx="10"/>
          </p:nvPr>
        </p:nvSpPr>
        <p:spPr/>
        <p:txBody>
          <a:bodyPr/>
          <a:lstStyle/>
          <a:p>
            <a:pPr algn="r"/>
            <a:r>
              <a:rPr lang="da-DK"/>
              <a:t>20-11-2023</a:t>
            </a:r>
            <a:endParaRPr lang="en-DK"/>
          </a:p>
        </p:txBody>
      </p:sp>
      <p:sp>
        <p:nvSpPr>
          <p:cNvPr id="3" name="Pladsholder til slidenummer 2">
            <a:extLst>
              <a:ext uri="{FF2B5EF4-FFF2-40B4-BE49-F238E27FC236}">
                <a16:creationId xmlns:a16="http://schemas.microsoft.com/office/drawing/2014/main" id="{2CD270BF-CF8B-9E3A-B87A-456419A54EFC}"/>
              </a:ext>
            </a:extLst>
          </p:cNvPr>
          <p:cNvSpPr>
            <a:spLocks noGrp="1"/>
          </p:cNvSpPr>
          <p:nvPr>
            <p:ph type="sldNum" sz="quarter" idx="12"/>
          </p:nvPr>
        </p:nvSpPr>
        <p:spPr/>
        <p:txBody>
          <a:bodyPr/>
          <a:lstStyle/>
          <a:p>
            <a:fld id="{97C90A3D-D57D-FD44-9B76-0F4E407B9FC2}" type="slidenum">
              <a:rPr lang="en-DK" smtClean="0"/>
              <a:pPr/>
              <a:t>13</a:t>
            </a:fld>
            <a:endParaRPr lang="en-DK"/>
          </a:p>
        </p:txBody>
      </p:sp>
      <p:sp>
        <p:nvSpPr>
          <p:cNvPr id="5" name="Titel 4">
            <a:extLst>
              <a:ext uri="{FF2B5EF4-FFF2-40B4-BE49-F238E27FC236}">
                <a16:creationId xmlns:a16="http://schemas.microsoft.com/office/drawing/2014/main" id="{36D4BB9E-886C-E733-4637-639D984D24DE}"/>
              </a:ext>
            </a:extLst>
          </p:cNvPr>
          <p:cNvSpPr>
            <a:spLocks noGrp="1"/>
          </p:cNvSpPr>
          <p:nvPr>
            <p:ph type="title"/>
          </p:nvPr>
        </p:nvSpPr>
        <p:spPr>
          <a:xfrm>
            <a:off x="3880644" y="2779714"/>
            <a:ext cx="7381875" cy="1079500"/>
          </a:xfrm>
        </p:spPr>
        <p:txBody>
          <a:bodyPr/>
          <a:lstStyle/>
          <a:p>
            <a:r>
              <a:rPr lang="da-DK" dirty="0"/>
              <a:t>10.15-10.30 Pause</a:t>
            </a:r>
          </a:p>
        </p:txBody>
      </p:sp>
      <p:pic>
        <p:nvPicPr>
          <p:cNvPr id="7" name="Grafik 6" descr="Kaffe kontur">
            <a:extLst>
              <a:ext uri="{FF2B5EF4-FFF2-40B4-BE49-F238E27FC236}">
                <a16:creationId xmlns:a16="http://schemas.microsoft.com/office/drawing/2014/main" id="{2AB2BDCD-8E9C-C474-C29D-535A0EE089C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584027" y="2565400"/>
            <a:ext cx="914400" cy="914400"/>
          </a:xfrm>
          <a:prstGeom prst="rect">
            <a:avLst/>
          </a:prstGeom>
        </p:spPr>
      </p:pic>
    </p:spTree>
    <p:extLst>
      <p:ext uri="{BB962C8B-B14F-4D97-AF65-F5344CB8AC3E}">
        <p14:creationId xmlns:p14="http://schemas.microsoft.com/office/powerpoint/2010/main" val="3631964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FAE653AB-F9E8-5319-2D5B-62612BF5F74A}"/>
              </a:ext>
            </a:extLst>
          </p:cNvPr>
          <p:cNvSpPr>
            <a:spLocks noGrp="1"/>
          </p:cNvSpPr>
          <p:nvPr>
            <p:ph type="dt" sz="half" idx="10"/>
          </p:nvPr>
        </p:nvSpPr>
        <p:spPr/>
        <p:txBody>
          <a:bodyPr/>
          <a:lstStyle/>
          <a:p>
            <a:pPr algn="r"/>
            <a:fld id="{B7FD02A1-32C3-4023-A68F-2DB23FF53B96}" type="datetime1">
              <a:rPr lang="da-DK" smtClean="0"/>
              <a:t>02-10-2024</a:t>
            </a:fld>
            <a:endParaRPr lang="en-DK"/>
          </a:p>
        </p:txBody>
      </p:sp>
      <p:sp>
        <p:nvSpPr>
          <p:cNvPr id="3" name="Pladsholder til slidenummer 2">
            <a:extLst>
              <a:ext uri="{FF2B5EF4-FFF2-40B4-BE49-F238E27FC236}">
                <a16:creationId xmlns:a16="http://schemas.microsoft.com/office/drawing/2014/main" id="{FC55C6A9-F3C4-3EDC-EBD6-F529AEFD9790}"/>
              </a:ext>
            </a:extLst>
          </p:cNvPr>
          <p:cNvSpPr>
            <a:spLocks noGrp="1"/>
          </p:cNvSpPr>
          <p:nvPr>
            <p:ph type="sldNum" sz="quarter" idx="12"/>
          </p:nvPr>
        </p:nvSpPr>
        <p:spPr/>
        <p:txBody>
          <a:bodyPr/>
          <a:lstStyle/>
          <a:p>
            <a:fld id="{97C90A3D-D57D-FD44-9B76-0F4E407B9FC2}" type="slidenum">
              <a:rPr lang="en-DK" smtClean="0"/>
              <a:pPr/>
              <a:t>14</a:t>
            </a:fld>
            <a:endParaRPr lang="en-DK"/>
          </a:p>
        </p:txBody>
      </p:sp>
      <p:sp>
        <p:nvSpPr>
          <p:cNvPr id="4" name="Pladsholder til indhold 3">
            <a:extLst>
              <a:ext uri="{FF2B5EF4-FFF2-40B4-BE49-F238E27FC236}">
                <a16:creationId xmlns:a16="http://schemas.microsoft.com/office/drawing/2014/main" id="{564A3615-9F00-CC1A-2707-A06E45180DFD}"/>
              </a:ext>
            </a:extLst>
          </p:cNvPr>
          <p:cNvSpPr>
            <a:spLocks noGrp="1"/>
          </p:cNvSpPr>
          <p:nvPr>
            <p:ph sz="quarter" idx="13"/>
          </p:nvPr>
        </p:nvSpPr>
        <p:spPr/>
        <p:txBody>
          <a:bodyPr/>
          <a:lstStyle/>
          <a:p>
            <a:endParaRPr lang="da-DK"/>
          </a:p>
        </p:txBody>
      </p:sp>
      <p:sp>
        <p:nvSpPr>
          <p:cNvPr id="5" name="Titel 4">
            <a:extLst>
              <a:ext uri="{FF2B5EF4-FFF2-40B4-BE49-F238E27FC236}">
                <a16:creationId xmlns:a16="http://schemas.microsoft.com/office/drawing/2014/main" id="{783393E6-E7A0-97AC-DA09-61DAF63DE05A}"/>
              </a:ext>
            </a:extLst>
          </p:cNvPr>
          <p:cNvSpPr>
            <a:spLocks noGrp="1"/>
          </p:cNvSpPr>
          <p:nvPr>
            <p:ph type="title"/>
          </p:nvPr>
        </p:nvSpPr>
        <p:spPr/>
        <p:txBody>
          <a:bodyPr/>
          <a:lstStyle/>
          <a:p>
            <a:endParaRPr lang="da-DK"/>
          </a:p>
        </p:txBody>
      </p:sp>
      <p:pic>
        <p:nvPicPr>
          <p:cNvPr id="7" name="Billede 6">
            <a:extLst>
              <a:ext uri="{FF2B5EF4-FFF2-40B4-BE49-F238E27FC236}">
                <a16:creationId xmlns:a16="http://schemas.microsoft.com/office/drawing/2014/main" id="{F876785D-32BE-20DB-863A-8EBEEDCCD05E}"/>
              </a:ext>
            </a:extLst>
          </p:cNvPr>
          <p:cNvPicPr>
            <a:picLocks noChangeAspect="1"/>
          </p:cNvPicPr>
          <p:nvPr/>
        </p:nvPicPr>
        <p:blipFill>
          <a:blip r:embed="rId2"/>
          <a:stretch>
            <a:fillRect/>
          </a:stretch>
        </p:blipFill>
        <p:spPr>
          <a:xfrm>
            <a:off x="124968" y="0"/>
            <a:ext cx="11942064" cy="6858000"/>
          </a:xfrm>
          <a:prstGeom prst="rect">
            <a:avLst/>
          </a:prstGeom>
        </p:spPr>
      </p:pic>
    </p:spTree>
    <p:extLst>
      <p:ext uri="{BB962C8B-B14F-4D97-AF65-F5344CB8AC3E}">
        <p14:creationId xmlns:p14="http://schemas.microsoft.com/office/powerpoint/2010/main" val="3141394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EE8A5827-318E-57C5-C27B-0C8DA8572716}"/>
              </a:ext>
            </a:extLst>
          </p:cNvPr>
          <p:cNvSpPr>
            <a:spLocks noGrp="1"/>
          </p:cNvSpPr>
          <p:nvPr>
            <p:ph type="dt" sz="half" idx="10"/>
          </p:nvPr>
        </p:nvSpPr>
        <p:spPr/>
        <p:txBody>
          <a:bodyPr/>
          <a:lstStyle/>
          <a:p>
            <a:pPr algn="r"/>
            <a:fld id="{B7FD02A1-32C3-4023-A68F-2DB23FF53B96}" type="datetime1">
              <a:rPr lang="da-DK" smtClean="0"/>
              <a:t>02-10-2024</a:t>
            </a:fld>
            <a:endParaRPr lang="en-DK"/>
          </a:p>
        </p:txBody>
      </p:sp>
      <p:sp>
        <p:nvSpPr>
          <p:cNvPr id="3" name="Pladsholder til slidenummer 2">
            <a:extLst>
              <a:ext uri="{FF2B5EF4-FFF2-40B4-BE49-F238E27FC236}">
                <a16:creationId xmlns:a16="http://schemas.microsoft.com/office/drawing/2014/main" id="{3AD6B42B-3394-4438-1DBC-6958C61BEA16}"/>
              </a:ext>
            </a:extLst>
          </p:cNvPr>
          <p:cNvSpPr>
            <a:spLocks noGrp="1"/>
          </p:cNvSpPr>
          <p:nvPr>
            <p:ph type="sldNum" sz="quarter" idx="12"/>
          </p:nvPr>
        </p:nvSpPr>
        <p:spPr/>
        <p:txBody>
          <a:bodyPr/>
          <a:lstStyle/>
          <a:p>
            <a:fld id="{97C90A3D-D57D-FD44-9B76-0F4E407B9FC2}" type="slidenum">
              <a:rPr lang="en-DK" smtClean="0"/>
              <a:pPr/>
              <a:t>15</a:t>
            </a:fld>
            <a:endParaRPr lang="en-DK"/>
          </a:p>
        </p:txBody>
      </p:sp>
      <p:sp>
        <p:nvSpPr>
          <p:cNvPr id="5" name="Titel 4">
            <a:extLst>
              <a:ext uri="{FF2B5EF4-FFF2-40B4-BE49-F238E27FC236}">
                <a16:creationId xmlns:a16="http://schemas.microsoft.com/office/drawing/2014/main" id="{9BEBEE42-E4F4-260A-8DD6-536C52821D2A}"/>
              </a:ext>
            </a:extLst>
          </p:cNvPr>
          <p:cNvSpPr>
            <a:spLocks noGrp="1"/>
          </p:cNvSpPr>
          <p:nvPr>
            <p:ph type="title"/>
          </p:nvPr>
        </p:nvSpPr>
        <p:spPr>
          <a:xfrm>
            <a:off x="1664637" y="2349500"/>
            <a:ext cx="9084643" cy="1079500"/>
          </a:xfrm>
        </p:spPr>
        <p:txBody>
          <a:bodyPr/>
          <a:lstStyle/>
          <a:p>
            <a:r>
              <a:rPr lang="da-DK" dirty="0"/>
              <a:t>Hvad I den faglige praksis påvirker økonomien? </a:t>
            </a:r>
          </a:p>
        </p:txBody>
      </p:sp>
    </p:spTree>
    <p:extLst>
      <p:ext uri="{BB962C8B-B14F-4D97-AF65-F5344CB8AC3E}">
        <p14:creationId xmlns:p14="http://schemas.microsoft.com/office/powerpoint/2010/main" val="2025253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326C176B-00C3-4944-8886-F535976B56FA}"/>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00B46D-8D1F-4D8B-B551-1402FA51D506}" type="datetime1">
              <a:rPr kumimoji="0" lang="da-DK" sz="800" b="0" i="0" u="none" strike="noStrike" kern="1200" cap="none" spc="30" normalizeH="0" baseline="0" noProof="0" smtClean="0">
                <a:ln>
                  <a:noFill/>
                </a:ln>
                <a:solidFill>
                  <a:srgbClr val="1A1A1A"/>
                </a:solidFill>
                <a:effectLst/>
                <a:uLnTx/>
                <a:uFillTx/>
                <a:latin typeface="Spartan Offic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02-10-2024</a:t>
            </a:fld>
            <a:endParaRPr kumimoji="0" lang="en-DK" sz="800" b="0" i="0" u="none" strike="noStrike" kern="1200" cap="none" spc="30" normalizeH="0" baseline="0" noProof="0">
              <a:ln>
                <a:noFill/>
              </a:ln>
              <a:solidFill>
                <a:srgbClr val="1A1A1A"/>
              </a:solidFill>
              <a:effectLst/>
              <a:uLnTx/>
              <a:uFillTx/>
              <a:latin typeface="Spartan Office"/>
              <a:ea typeface="+mn-ea"/>
              <a:cs typeface="+mn-cs"/>
            </a:endParaRPr>
          </a:p>
        </p:txBody>
      </p:sp>
      <p:sp>
        <p:nvSpPr>
          <p:cNvPr id="12" name="Slide Number Placeholder 11">
            <a:extLst>
              <a:ext uri="{FF2B5EF4-FFF2-40B4-BE49-F238E27FC236}">
                <a16:creationId xmlns:a16="http://schemas.microsoft.com/office/drawing/2014/main" id="{D8FA783B-5C9D-1F45-8E32-3FA3B518815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C90A3D-D57D-FD44-9B76-0F4E407B9FC2}" type="slidenum">
              <a:rPr kumimoji="0" lang="en-DK" sz="800" b="0" i="0" u="none" strike="noStrike" kern="1200" cap="none" spc="30" normalizeH="0" baseline="0" noProof="0">
                <a:ln>
                  <a:noFill/>
                </a:ln>
                <a:solidFill>
                  <a:srgbClr val="1A1A1A"/>
                </a:solidFill>
                <a:effectLst/>
                <a:uLnTx/>
                <a:uFillTx/>
                <a:latin typeface="Spartan Offic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DK" sz="800" b="0" i="0" u="none" strike="noStrike" kern="1200" cap="none" spc="30" normalizeH="0" baseline="0" noProof="0">
              <a:ln>
                <a:noFill/>
              </a:ln>
              <a:solidFill>
                <a:srgbClr val="1A1A1A"/>
              </a:solidFill>
              <a:effectLst/>
              <a:uLnTx/>
              <a:uFillTx/>
              <a:latin typeface="Spartan Office"/>
              <a:ea typeface="+mn-ea"/>
              <a:cs typeface="+mn-cs"/>
            </a:endParaRPr>
          </a:p>
        </p:txBody>
      </p:sp>
      <p:graphicFrame>
        <p:nvGraphicFramePr>
          <p:cNvPr id="2" name="Pladsholder til indhold 1">
            <a:extLst>
              <a:ext uri="{FF2B5EF4-FFF2-40B4-BE49-F238E27FC236}">
                <a16:creationId xmlns:a16="http://schemas.microsoft.com/office/drawing/2014/main" id="{D932ECDC-7D25-2239-585A-825B646A78F1}"/>
              </a:ext>
            </a:extLst>
          </p:cNvPr>
          <p:cNvGraphicFramePr>
            <a:graphicFrameLocks noGrp="1"/>
          </p:cNvGraphicFramePr>
          <p:nvPr>
            <p:ph idx="4294967295"/>
            <p:extLst>
              <p:ext uri="{D42A27DB-BD31-4B8C-83A1-F6EECF244321}">
                <p14:modId xmlns:p14="http://schemas.microsoft.com/office/powerpoint/2010/main" val="3362437116"/>
              </p:ext>
            </p:extLst>
          </p:nvPr>
        </p:nvGraphicFramePr>
        <p:xfrm>
          <a:off x="1073792" y="1"/>
          <a:ext cx="13827852" cy="68707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a:extLst>
              <a:ext uri="{FF2B5EF4-FFF2-40B4-BE49-F238E27FC236}">
                <a16:creationId xmlns:a16="http://schemas.microsoft.com/office/drawing/2014/main" id="{B31ABEA2-45D9-AE44-83B3-ED278473E1C7}"/>
              </a:ext>
            </a:extLst>
          </p:cNvPr>
          <p:cNvSpPr>
            <a:spLocks noGrp="1"/>
          </p:cNvSpPr>
          <p:nvPr>
            <p:ph type="title"/>
          </p:nvPr>
        </p:nvSpPr>
        <p:spPr>
          <a:xfrm>
            <a:off x="2087853" y="121800"/>
            <a:ext cx="6083025" cy="5431711"/>
          </a:xfrm>
        </p:spPr>
        <p:txBody>
          <a:bodyPr vert="vert270"/>
          <a:lstStyle/>
          <a:p>
            <a:r>
              <a:rPr lang="da-DK" dirty="0"/>
              <a:t>Komponents erfaring med forhold der påvirker økonomiske udvikling</a:t>
            </a:r>
            <a:endParaRPr lang="en-DK" dirty="0"/>
          </a:p>
        </p:txBody>
      </p:sp>
    </p:spTree>
    <p:extLst>
      <p:ext uri="{BB962C8B-B14F-4D97-AF65-F5344CB8AC3E}">
        <p14:creationId xmlns:p14="http://schemas.microsoft.com/office/powerpoint/2010/main" val="2336570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D7FDB2FC-7E6B-D602-CE2C-A5A5444D21D5}"/>
              </a:ext>
            </a:extLst>
          </p:cNvPr>
          <p:cNvSpPr>
            <a:spLocks noGrp="1"/>
          </p:cNvSpPr>
          <p:nvPr>
            <p:ph type="dt" sz="half" idx="10"/>
          </p:nvPr>
        </p:nvSpPr>
        <p:spPr/>
        <p:txBody>
          <a:bodyPr/>
          <a:lstStyle/>
          <a:p>
            <a:pPr algn="r"/>
            <a:fld id="{474570BA-E333-4728-89C8-FBD415F25DD6}" type="datetime1">
              <a:rPr lang="da-DK" smtClean="0"/>
              <a:t>02-10-2024</a:t>
            </a:fld>
            <a:endParaRPr lang="en-DK"/>
          </a:p>
        </p:txBody>
      </p:sp>
      <p:sp>
        <p:nvSpPr>
          <p:cNvPr id="3" name="Pladsholder til slidenummer 2">
            <a:extLst>
              <a:ext uri="{FF2B5EF4-FFF2-40B4-BE49-F238E27FC236}">
                <a16:creationId xmlns:a16="http://schemas.microsoft.com/office/drawing/2014/main" id="{09C42CA8-AE58-5C8F-D9C6-9B932C81527C}"/>
              </a:ext>
            </a:extLst>
          </p:cNvPr>
          <p:cNvSpPr>
            <a:spLocks noGrp="1"/>
          </p:cNvSpPr>
          <p:nvPr>
            <p:ph type="sldNum" sz="quarter" idx="12"/>
          </p:nvPr>
        </p:nvSpPr>
        <p:spPr/>
        <p:txBody>
          <a:bodyPr/>
          <a:lstStyle/>
          <a:p>
            <a:fld id="{97C90A3D-D57D-FD44-9B76-0F4E407B9FC2}" type="slidenum">
              <a:rPr lang="en-DK" smtClean="0"/>
              <a:pPr/>
              <a:t>17</a:t>
            </a:fld>
            <a:endParaRPr lang="en-DK"/>
          </a:p>
        </p:txBody>
      </p:sp>
      <p:sp>
        <p:nvSpPr>
          <p:cNvPr id="4" name="Pladsholder til indhold 3">
            <a:extLst>
              <a:ext uri="{FF2B5EF4-FFF2-40B4-BE49-F238E27FC236}">
                <a16:creationId xmlns:a16="http://schemas.microsoft.com/office/drawing/2014/main" id="{55506EC2-33BE-7C69-3986-6A187148245C}"/>
              </a:ext>
            </a:extLst>
          </p:cNvPr>
          <p:cNvSpPr>
            <a:spLocks noGrp="1"/>
          </p:cNvSpPr>
          <p:nvPr>
            <p:ph sz="quarter" idx="13"/>
          </p:nvPr>
        </p:nvSpPr>
        <p:spPr>
          <a:xfrm>
            <a:off x="1092646" y="1210903"/>
            <a:ext cx="7728373" cy="4321175"/>
          </a:xfrm>
        </p:spPr>
        <p:txBody>
          <a:bodyPr/>
          <a:lstStyle/>
          <a:p>
            <a:pPr marL="0" indent="0">
              <a:buNone/>
            </a:pPr>
            <a:r>
              <a:rPr lang="da-DK" sz="1800" dirty="0"/>
              <a:t>Vi ser en del overkompenserede borgere. </a:t>
            </a:r>
          </a:p>
          <a:p>
            <a:pPr lvl="1"/>
            <a:r>
              <a:rPr lang="da-DK" sz="1800" dirty="0"/>
              <a:t>Ønsker at flytte i egen, men sagsbehandleren handler ikke.</a:t>
            </a:r>
          </a:p>
          <a:p>
            <a:pPr lvl="1"/>
            <a:r>
              <a:rPr lang="da-DK" sz="1800" dirty="0"/>
              <a:t>Er på tilbud med nattevagt, selvom dette ikke er nødvendigt.</a:t>
            </a:r>
          </a:p>
          <a:p>
            <a:pPr lvl="1"/>
            <a:r>
              <a:rPr lang="da-DK" sz="1800" dirty="0"/>
              <a:t>Vedbliver at få støtte, selvom målet er opfyldt / aldrig bliver opfyldt / borgeren bruger støtten / botilbuddet som hygge.</a:t>
            </a:r>
          </a:p>
          <a:p>
            <a:pPr lvl="1"/>
            <a:endParaRPr lang="da-DK" sz="1800" dirty="0"/>
          </a:p>
          <a:p>
            <a:pPr marL="0" indent="0">
              <a:buNone/>
            </a:pPr>
            <a:r>
              <a:rPr lang="da-DK" sz="1800" dirty="0"/>
              <a:t>Det kan betyde:</a:t>
            </a:r>
          </a:p>
          <a:p>
            <a:pPr lvl="1"/>
            <a:r>
              <a:rPr lang="da-DK" sz="1800" dirty="0"/>
              <a:t>At vi får gjort borgerne systemafhængige</a:t>
            </a:r>
          </a:p>
          <a:p>
            <a:pPr lvl="1"/>
            <a:r>
              <a:rPr lang="da-DK" sz="1800" dirty="0"/>
              <a:t>Vi institutionaliserer</a:t>
            </a:r>
          </a:p>
          <a:p>
            <a:pPr lvl="1"/>
            <a:r>
              <a:rPr lang="da-DK" sz="1800" dirty="0"/>
              <a:t>”Barnet lærer ikke at gå af at blive båret rundt.”</a:t>
            </a:r>
          </a:p>
          <a:p>
            <a:pPr marL="0" indent="0">
              <a:buNone/>
            </a:pPr>
            <a:endParaRPr lang="da-DK" sz="1800" dirty="0"/>
          </a:p>
          <a:p>
            <a:pPr marL="0" indent="0">
              <a:buNone/>
            </a:pPr>
            <a:r>
              <a:rPr lang="da-DK" sz="1800" dirty="0"/>
              <a:t>Hvorfor sker det: </a:t>
            </a:r>
          </a:p>
          <a:p>
            <a:r>
              <a:rPr lang="da-DK" sz="1800" dirty="0"/>
              <a:t>Et tegn på et udvidet omsorgsperspektiv  / bekymring for borgerne.</a:t>
            </a:r>
          </a:p>
          <a:p>
            <a:r>
              <a:rPr lang="da-DK" sz="1800" dirty="0"/>
              <a:t>Vi får overført vores ”egen-standard” på borgerne.</a:t>
            </a:r>
          </a:p>
          <a:p>
            <a:r>
              <a:rPr lang="da-DK" sz="1800" dirty="0"/>
              <a:t>Samfundsitalesættelse er også, at flere hænder er lig med høj kvalitet.</a:t>
            </a:r>
          </a:p>
          <a:p>
            <a:r>
              <a:rPr lang="da-DK" sz="1800" dirty="0"/>
              <a:t>Pres fra forældre og øvrig system.</a:t>
            </a:r>
          </a:p>
          <a:p>
            <a:pPr marL="0" indent="0">
              <a:buNone/>
            </a:pPr>
            <a:endParaRPr lang="da-DK" sz="1800" dirty="0"/>
          </a:p>
          <a:p>
            <a:pPr marL="0" indent="0">
              <a:buNone/>
            </a:pPr>
            <a:endParaRPr lang="da-DK" sz="1800" dirty="0"/>
          </a:p>
          <a:p>
            <a:endParaRPr lang="da-DK" sz="1800" dirty="0"/>
          </a:p>
          <a:p>
            <a:endParaRPr lang="da-DK" sz="1800" dirty="0"/>
          </a:p>
          <a:p>
            <a:endParaRPr lang="da-DK" sz="1800" dirty="0"/>
          </a:p>
          <a:p>
            <a:pPr marL="0" indent="0">
              <a:buNone/>
            </a:pPr>
            <a:endParaRPr lang="da-DK" sz="1800" dirty="0"/>
          </a:p>
          <a:p>
            <a:pPr marL="0" indent="0">
              <a:buNone/>
            </a:pPr>
            <a:endParaRPr lang="da-DK" sz="1800" dirty="0"/>
          </a:p>
          <a:p>
            <a:pPr marL="0" indent="0">
              <a:buNone/>
            </a:pPr>
            <a:endParaRPr lang="da-DK" sz="1800" dirty="0"/>
          </a:p>
        </p:txBody>
      </p:sp>
      <p:sp>
        <p:nvSpPr>
          <p:cNvPr id="5" name="Titel 4">
            <a:extLst>
              <a:ext uri="{FF2B5EF4-FFF2-40B4-BE49-F238E27FC236}">
                <a16:creationId xmlns:a16="http://schemas.microsoft.com/office/drawing/2014/main" id="{80F7DE98-962E-57C4-7FAD-CEC6B7A4104B}"/>
              </a:ext>
            </a:extLst>
          </p:cNvPr>
          <p:cNvSpPr>
            <a:spLocks noGrp="1"/>
          </p:cNvSpPr>
          <p:nvPr>
            <p:ph type="title"/>
          </p:nvPr>
        </p:nvSpPr>
        <p:spPr>
          <a:xfrm>
            <a:off x="190500" y="463279"/>
            <a:ext cx="9639683" cy="1079500"/>
          </a:xfrm>
        </p:spPr>
        <p:txBody>
          <a:bodyPr/>
          <a:lstStyle/>
          <a:p>
            <a:r>
              <a:rPr lang="da-DK" dirty="0"/>
              <a:t>Kan man støtte for meget / kan vi give for meget hjælp?</a:t>
            </a:r>
          </a:p>
        </p:txBody>
      </p:sp>
      <p:pic>
        <p:nvPicPr>
          <p:cNvPr id="6" name="Billede 5">
            <a:extLst>
              <a:ext uri="{FF2B5EF4-FFF2-40B4-BE49-F238E27FC236}">
                <a16:creationId xmlns:a16="http://schemas.microsoft.com/office/drawing/2014/main" id="{2897BC7C-A13D-C2C0-CFF6-32C94F4D1DAC}"/>
              </a:ext>
            </a:extLst>
          </p:cNvPr>
          <p:cNvPicPr>
            <a:picLocks noChangeAspect="1"/>
          </p:cNvPicPr>
          <p:nvPr/>
        </p:nvPicPr>
        <p:blipFill>
          <a:blip r:embed="rId3"/>
          <a:stretch>
            <a:fillRect/>
          </a:stretch>
        </p:blipFill>
        <p:spPr>
          <a:xfrm>
            <a:off x="9122266" y="1449178"/>
            <a:ext cx="2879234" cy="3445296"/>
          </a:xfrm>
          <a:prstGeom prst="rect">
            <a:avLst/>
          </a:prstGeom>
        </p:spPr>
      </p:pic>
      <p:sp>
        <p:nvSpPr>
          <p:cNvPr id="8" name="Ellipse 7">
            <a:extLst>
              <a:ext uri="{FF2B5EF4-FFF2-40B4-BE49-F238E27FC236}">
                <a16:creationId xmlns:a16="http://schemas.microsoft.com/office/drawing/2014/main" id="{905FA6A3-865B-F3AC-0C4D-FA0C29532A78}"/>
              </a:ext>
            </a:extLst>
          </p:cNvPr>
          <p:cNvSpPr/>
          <p:nvPr/>
        </p:nvSpPr>
        <p:spPr>
          <a:xfrm>
            <a:off x="7112000" y="5739952"/>
            <a:ext cx="4671060" cy="1079500"/>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da-DK" dirty="0"/>
              <a:t>Vi skal have store hjerter og professionelle hjerner når vi arbejder med mennesker!</a:t>
            </a:r>
          </a:p>
        </p:txBody>
      </p:sp>
    </p:spTree>
    <p:extLst>
      <p:ext uri="{BB962C8B-B14F-4D97-AF65-F5344CB8AC3E}">
        <p14:creationId xmlns:p14="http://schemas.microsoft.com/office/powerpoint/2010/main" val="4252418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12" end="1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13" end="1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7E612835-6A07-8552-CEF8-F95FA9039285}"/>
              </a:ext>
            </a:extLst>
          </p:cNvPr>
          <p:cNvSpPr>
            <a:spLocks noGrp="1"/>
          </p:cNvSpPr>
          <p:nvPr>
            <p:ph type="dt" sz="half" idx="10"/>
          </p:nvPr>
        </p:nvSpPr>
        <p:spPr/>
        <p:txBody>
          <a:bodyPr/>
          <a:lstStyle/>
          <a:p>
            <a:pPr algn="r"/>
            <a:fld id="{474570BA-E333-4728-89C8-FBD415F25DD6}" type="datetime1">
              <a:rPr lang="da-DK" smtClean="0"/>
              <a:t>02-10-2024</a:t>
            </a:fld>
            <a:endParaRPr lang="en-DK"/>
          </a:p>
        </p:txBody>
      </p:sp>
      <p:sp>
        <p:nvSpPr>
          <p:cNvPr id="3" name="Pladsholder til slidenummer 2">
            <a:extLst>
              <a:ext uri="{FF2B5EF4-FFF2-40B4-BE49-F238E27FC236}">
                <a16:creationId xmlns:a16="http://schemas.microsoft.com/office/drawing/2014/main" id="{95C515F1-3856-767F-47E3-25D74535DA57}"/>
              </a:ext>
            </a:extLst>
          </p:cNvPr>
          <p:cNvSpPr>
            <a:spLocks noGrp="1"/>
          </p:cNvSpPr>
          <p:nvPr>
            <p:ph type="sldNum" sz="quarter" idx="12"/>
          </p:nvPr>
        </p:nvSpPr>
        <p:spPr/>
        <p:txBody>
          <a:bodyPr/>
          <a:lstStyle/>
          <a:p>
            <a:fld id="{97C90A3D-D57D-FD44-9B76-0F4E407B9FC2}" type="slidenum">
              <a:rPr lang="en-DK" smtClean="0"/>
              <a:pPr/>
              <a:t>18</a:t>
            </a:fld>
            <a:endParaRPr lang="en-DK"/>
          </a:p>
        </p:txBody>
      </p:sp>
      <p:sp>
        <p:nvSpPr>
          <p:cNvPr id="5" name="Titel 4">
            <a:extLst>
              <a:ext uri="{FF2B5EF4-FFF2-40B4-BE49-F238E27FC236}">
                <a16:creationId xmlns:a16="http://schemas.microsoft.com/office/drawing/2014/main" id="{24CC2967-E616-6440-4367-A8DABB5818DB}"/>
              </a:ext>
            </a:extLst>
          </p:cNvPr>
          <p:cNvSpPr>
            <a:spLocks noGrp="1"/>
          </p:cNvSpPr>
          <p:nvPr>
            <p:ph type="title"/>
          </p:nvPr>
        </p:nvSpPr>
        <p:spPr>
          <a:xfrm>
            <a:off x="708145" y="512235"/>
            <a:ext cx="10622130" cy="1079500"/>
          </a:xfrm>
        </p:spPr>
        <p:txBody>
          <a:bodyPr/>
          <a:lstStyle/>
          <a:p>
            <a:r>
              <a:rPr lang="da-DK" dirty="0"/>
              <a:t>Er nåleøjet og det særlige blevet en ladeport og almindeligt?</a:t>
            </a:r>
          </a:p>
        </p:txBody>
      </p:sp>
      <p:pic>
        <p:nvPicPr>
          <p:cNvPr id="6" name="Billede 5">
            <a:extLst>
              <a:ext uri="{FF2B5EF4-FFF2-40B4-BE49-F238E27FC236}">
                <a16:creationId xmlns:a16="http://schemas.microsoft.com/office/drawing/2014/main" id="{A07AD268-9606-B6C4-44DE-AAEE7AD7F777}"/>
              </a:ext>
            </a:extLst>
          </p:cNvPr>
          <p:cNvPicPr>
            <a:picLocks noChangeAspect="1"/>
          </p:cNvPicPr>
          <p:nvPr/>
        </p:nvPicPr>
        <p:blipFill>
          <a:blip r:embed="rId3"/>
          <a:stretch>
            <a:fillRect/>
          </a:stretch>
        </p:blipFill>
        <p:spPr>
          <a:xfrm>
            <a:off x="2765967" y="1640650"/>
            <a:ext cx="5472615" cy="4294483"/>
          </a:xfrm>
          <a:prstGeom prst="rect">
            <a:avLst/>
          </a:prstGeom>
        </p:spPr>
      </p:pic>
      <p:sp>
        <p:nvSpPr>
          <p:cNvPr id="7" name="Ellipse 6">
            <a:extLst>
              <a:ext uri="{FF2B5EF4-FFF2-40B4-BE49-F238E27FC236}">
                <a16:creationId xmlns:a16="http://schemas.microsoft.com/office/drawing/2014/main" id="{BB0B579A-A1B1-9CA6-4141-54D01D1FAC1D}"/>
              </a:ext>
            </a:extLst>
          </p:cNvPr>
          <p:cNvSpPr/>
          <p:nvPr/>
        </p:nvSpPr>
        <p:spPr>
          <a:xfrm>
            <a:off x="3135786" y="5092076"/>
            <a:ext cx="804334" cy="559329"/>
          </a:xfrm>
          <a:prstGeom prst="ellipse">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da-DK"/>
          </a:p>
        </p:txBody>
      </p:sp>
      <p:cxnSp>
        <p:nvCxnSpPr>
          <p:cNvPr id="12" name="Lige pilforbindelse 11">
            <a:extLst>
              <a:ext uri="{FF2B5EF4-FFF2-40B4-BE49-F238E27FC236}">
                <a16:creationId xmlns:a16="http://schemas.microsoft.com/office/drawing/2014/main" id="{32E0C9CC-B4D8-B5E8-6701-EE0A780A124C}"/>
              </a:ext>
            </a:extLst>
          </p:cNvPr>
          <p:cNvCxnSpPr/>
          <p:nvPr/>
        </p:nvCxnSpPr>
        <p:spPr>
          <a:xfrm>
            <a:off x="3135786" y="4819507"/>
            <a:ext cx="804334" cy="0"/>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3" name="Tekstfelt 12">
            <a:extLst>
              <a:ext uri="{FF2B5EF4-FFF2-40B4-BE49-F238E27FC236}">
                <a16:creationId xmlns:a16="http://schemas.microsoft.com/office/drawing/2014/main" id="{A39FE63A-90A6-7861-1D3D-14FD70306B80}"/>
              </a:ext>
            </a:extLst>
          </p:cNvPr>
          <p:cNvSpPr txBox="1"/>
          <p:nvPr/>
        </p:nvSpPr>
        <p:spPr>
          <a:xfrm>
            <a:off x="6922576" y="1984599"/>
            <a:ext cx="5077337" cy="2282878"/>
          </a:xfrm>
          <a:prstGeom prst="rect">
            <a:avLst/>
          </a:prstGeom>
          <a:noFill/>
        </p:spPr>
        <p:txBody>
          <a:bodyPr wrap="square" lIns="216000" tIns="216000" rIns="216000" bIns="216000" rtlCol="0">
            <a:spAutoFit/>
          </a:bodyPr>
          <a:lstStyle/>
          <a:p>
            <a:pPr marL="342900" indent="-342900" algn="l">
              <a:buFont typeface="Wingdings" panose="05000000000000000000" pitchFamily="2" charset="2"/>
              <a:buChar char="§"/>
            </a:pPr>
            <a:r>
              <a:rPr lang="da-DK" sz="2000" spc="30" dirty="0">
                <a:solidFill>
                  <a:srgbClr val="1A1A1A"/>
                </a:solidFill>
              </a:rPr>
              <a:t>Almengøre frem for at særliggøre</a:t>
            </a:r>
          </a:p>
          <a:p>
            <a:pPr marL="342900" indent="-342900" algn="l">
              <a:buFont typeface="Wingdings" panose="05000000000000000000" pitchFamily="2" charset="2"/>
              <a:buChar char="§"/>
            </a:pPr>
            <a:r>
              <a:rPr lang="da-DK" sz="2000" spc="30" dirty="0">
                <a:solidFill>
                  <a:srgbClr val="1A1A1A"/>
                </a:solidFill>
              </a:rPr>
              <a:t>Træne ubehags-</a:t>
            </a:r>
            <a:r>
              <a:rPr lang="da-DK" sz="2000" spc="30" dirty="0" err="1">
                <a:solidFill>
                  <a:srgbClr val="1A1A1A"/>
                </a:solidFill>
              </a:rPr>
              <a:t>tolerence</a:t>
            </a:r>
            <a:endParaRPr lang="da-DK" sz="2000" spc="30" dirty="0">
              <a:solidFill>
                <a:srgbClr val="1A1A1A"/>
              </a:solidFill>
            </a:endParaRPr>
          </a:p>
          <a:p>
            <a:pPr marL="342900" indent="-342900" algn="l">
              <a:buFont typeface="Wingdings" panose="05000000000000000000" pitchFamily="2" charset="2"/>
              <a:buChar char="§"/>
            </a:pPr>
            <a:r>
              <a:rPr lang="da-DK" sz="2000" spc="30" dirty="0">
                <a:solidFill>
                  <a:srgbClr val="1A1A1A"/>
                </a:solidFill>
              </a:rPr>
              <a:t>Gøre op med oppustede forventninger til ungdomslivet</a:t>
            </a:r>
          </a:p>
          <a:p>
            <a:pPr algn="l"/>
            <a:endParaRPr lang="da-DK" sz="2000" spc="30" dirty="0">
              <a:solidFill>
                <a:srgbClr val="1A1A1A"/>
              </a:solidFill>
            </a:endParaRPr>
          </a:p>
          <a:p>
            <a:pPr algn="l"/>
            <a:r>
              <a:rPr lang="da-DK" sz="2000" spc="30" dirty="0" err="1">
                <a:solidFill>
                  <a:srgbClr val="1A1A1A"/>
                </a:solidFill>
              </a:rPr>
              <a:t>Ph.D.</a:t>
            </a:r>
            <a:r>
              <a:rPr lang="da-DK" sz="2000" spc="30" dirty="0">
                <a:solidFill>
                  <a:srgbClr val="1A1A1A"/>
                </a:solidFill>
              </a:rPr>
              <a:t> Joachim Meier</a:t>
            </a:r>
          </a:p>
        </p:txBody>
      </p:sp>
    </p:spTree>
    <p:extLst>
      <p:ext uri="{BB962C8B-B14F-4D97-AF65-F5344CB8AC3E}">
        <p14:creationId xmlns:p14="http://schemas.microsoft.com/office/powerpoint/2010/main" val="102214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6AC3BD-6ED1-8339-93B1-21B9D94D1148}"/>
              </a:ext>
            </a:extLst>
          </p:cNvPr>
          <p:cNvSpPr>
            <a:spLocks noGrp="1"/>
          </p:cNvSpPr>
          <p:nvPr>
            <p:ph type="title"/>
          </p:nvPr>
        </p:nvSpPr>
        <p:spPr>
          <a:xfrm>
            <a:off x="758509" y="130633"/>
            <a:ext cx="8758025" cy="1600200"/>
          </a:xfrm>
        </p:spPr>
        <p:txBody>
          <a:bodyPr/>
          <a:lstStyle/>
          <a:p>
            <a:r>
              <a:rPr lang="da-DK" dirty="0"/>
              <a:t>Hvordan træffer vi beslutninger?</a:t>
            </a:r>
          </a:p>
        </p:txBody>
      </p:sp>
      <p:sp>
        <p:nvSpPr>
          <p:cNvPr id="4" name="Pladsholder til tekst 3">
            <a:extLst>
              <a:ext uri="{FF2B5EF4-FFF2-40B4-BE49-F238E27FC236}">
                <a16:creationId xmlns:a16="http://schemas.microsoft.com/office/drawing/2014/main" id="{D95A6029-4919-A7A4-8966-68078817D82C}"/>
              </a:ext>
            </a:extLst>
          </p:cNvPr>
          <p:cNvSpPr>
            <a:spLocks noGrp="1"/>
          </p:cNvSpPr>
          <p:nvPr>
            <p:ph type="body" sz="half" idx="2"/>
          </p:nvPr>
        </p:nvSpPr>
        <p:spPr>
          <a:xfrm>
            <a:off x="1232363" y="2108691"/>
            <a:ext cx="10336182" cy="3811588"/>
          </a:xfrm>
        </p:spPr>
        <p:txBody>
          <a:bodyPr/>
          <a:lstStyle/>
          <a:p>
            <a:r>
              <a:rPr lang="da-DK" sz="2000" dirty="0"/>
              <a:t>System 1: Automatiske og intuitive</a:t>
            </a:r>
          </a:p>
          <a:p>
            <a:endParaRPr lang="da-DK" sz="2000" dirty="0"/>
          </a:p>
          <a:p>
            <a:endParaRPr lang="da-DK" sz="2000" dirty="0"/>
          </a:p>
          <a:p>
            <a:endParaRPr lang="da-DK" sz="2000" dirty="0"/>
          </a:p>
          <a:p>
            <a:endParaRPr lang="da-DK" sz="2000" dirty="0"/>
          </a:p>
          <a:p>
            <a:endParaRPr lang="da-DK" sz="2000" dirty="0"/>
          </a:p>
          <a:p>
            <a:endParaRPr lang="da-DK" sz="2000" dirty="0"/>
          </a:p>
          <a:p>
            <a:r>
              <a:rPr lang="da-DK" sz="2000" dirty="0"/>
              <a:t>System 2:  Bevidst, velovervejet – vi afvejer og vægter valg</a:t>
            </a:r>
          </a:p>
          <a:p>
            <a:endParaRPr lang="da-DK" sz="2000" dirty="0"/>
          </a:p>
          <a:p>
            <a:endParaRPr lang="da-DK" sz="2000" dirty="0"/>
          </a:p>
        </p:txBody>
      </p:sp>
      <p:sp>
        <p:nvSpPr>
          <p:cNvPr id="5" name="Pladsholder til dato 4">
            <a:extLst>
              <a:ext uri="{FF2B5EF4-FFF2-40B4-BE49-F238E27FC236}">
                <a16:creationId xmlns:a16="http://schemas.microsoft.com/office/drawing/2014/main" id="{9725395A-E25B-AF28-C138-5D05AACD3113}"/>
              </a:ext>
            </a:extLst>
          </p:cNvPr>
          <p:cNvSpPr>
            <a:spLocks noGrp="1"/>
          </p:cNvSpPr>
          <p:nvPr>
            <p:ph type="dt" sz="half" idx="10"/>
          </p:nvPr>
        </p:nvSpPr>
        <p:spPr/>
        <p:txBody>
          <a:bodyPr/>
          <a:lstStyle/>
          <a:p>
            <a:fld id="{CEAADA2D-33D7-4C71-83B6-EB6F5CEB5E13}" type="datetime1">
              <a:rPr lang="en-US" smtClean="0"/>
              <a:t>10/2/2024</a:t>
            </a:fld>
            <a:endParaRPr lang="en-US"/>
          </a:p>
        </p:txBody>
      </p:sp>
      <p:sp>
        <p:nvSpPr>
          <p:cNvPr id="6" name="Pladsholder til slidenummer 5">
            <a:extLst>
              <a:ext uri="{FF2B5EF4-FFF2-40B4-BE49-F238E27FC236}">
                <a16:creationId xmlns:a16="http://schemas.microsoft.com/office/drawing/2014/main" id="{898A51FB-DC0F-AC10-A37E-852375A0B98F}"/>
              </a:ext>
            </a:extLst>
          </p:cNvPr>
          <p:cNvSpPr>
            <a:spLocks noGrp="1"/>
          </p:cNvSpPr>
          <p:nvPr>
            <p:ph type="sldNum" sz="quarter" idx="12"/>
          </p:nvPr>
        </p:nvSpPr>
        <p:spPr/>
        <p:txBody>
          <a:bodyPr/>
          <a:lstStyle/>
          <a:p>
            <a:fld id="{8C7D807A-D3EC-4DEA-86E2-120E4093F1A6}" type="slidenum">
              <a:rPr lang="en-US" smtClean="0"/>
              <a:t>19</a:t>
            </a:fld>
            <a:endParaRPr lang="en-US"/>
          </a:p>
        </p:txBody>
      </p:sp>
      <p:sp>
        <p:nvSpPr>
          <p:cNvPr id="7" name="Tekstfelt 6">
            <a:extLst>
              <a:ext uri="{FF2B5EF4-FFF2-40B4-BE49-F238E27FC236}">
                <a16:creationId xmlns:a16="http://schemas.microsoft.com/office/drawing/2014/main" id="{602AABFE-EF54-B1A4-EC74-4CF2D63A3C59}"/>
              </a:ext>
            </a:extLst>
          </p:cNvPr>
          <p:cNvSpPr txBox="1"/>
          <p:nvPr/>
        </p:nvSpPr>
        <p:spPr>
          <a:xfrm>
            <a:off x="7826644" y="5367819"/>
            <a:ext cx="6092545" cy="1359548"/>
          </a:xfrm>
          <a:prstGeom prst="rect">
            <a:avLst/>
          </a:prstGeom>
          <a:noFill/>
        </p:spPr>
        <p:txBody>
          <a:bodyPr wrap="square" lIns="216000" tIns="216000" rIns="216000" bIns="216000" rtlCol="0">
            <a:spAutoFit/>
          </a:bodyPr>
          <a:lstStyle/>
          <a:p>
            <a:pPr algn="l"/>
            <a:r>
              <a:rPr lang="da-DK" sz="2000" dirty="0"/>
              <a:t>Daniel </a:t>
            </a:r>
            <a:r>
              <a:rPr lang="da-DK" sz="2000" dirty="0" err="1"/>
              <a:t>Kahneman</a:t>
            </a:r>
            <a:r>
              <a:rPr lang="da-DK" sz="2000" dirty="0"/>
              <a:t> </a:t>
            </a:r>
          </a:p>
          <a:p>
            <a:pPr algn="l"/>
            <a:r>
              <a:rPr lang="da-DK" sz="2000" dirty="0"/>
              <a:t>– at tænke hurtigt og langsomt</a:t>
            </a:r>
          </a:p>
          <a:p>
            <a:pPr algn="l"/>
            <a:r>
              <a:rPr lang="da-DK" sz="2000" spc="30" dirty="0">
                <a:solidFill>
                  <a:srgbClr val="1A1A1A"/>
                </a:solidFill>
              </a:rPr>
              <a:t>Nobelprismodtager</a:t>
            </a:r>
          </a:p>
        </p:txBody>
      </p:sp>
      <p:sp>
        <p:nvSpPr>
          <p:cNvPr id="3" name="Pil: opadgående 2">
            <a:extLst>
              <a:ext uri="{FF2B5EF4-FFF2-40B4-BE49-F238E27FC236}">
                <a16:creationId xmlns:a16="http://schemas.microsoft.com/office/drawing/2014/main" id="{F4DBD8FB-1E62-6DED-15AC-1B9E440D1328}"/>
              </a:ext>
            </a:extLst>
          </p:cNvPr>
          <p:cNvSpPr/>
          <p:nvPr/>
        </p:nvSpPr>
        <p:spPr>
          <a:xfrm>
            <a:off x="2027695" y="3200824"/>
            <a:ext cx="4068305" cy="813661"/>
          </a:xfrm>
          <a:prstGeom prst="upArrow">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da-DK" dirty="0"/>
              <a:t>Under pres og ved høj kompleksitet</a:t>
            </a:r>
          </a:p>
        </p:txBody>
      </p:sp>
      <p:pic>
        <p:nvPicPr>
          <p:cNvPr id="8" name="Billede 7">
            <a:extLst>
              <a:ext uri="{FF2B5EF4-FFF2-40B4-BE49-F238E27FC236}">
                <a16:creationId xmlns:a16="http://schemas.microsoft.com/office/drawing/2014/main" id="{8536CC34-BCC2-0A6D-3B7C-AF99EA939A3B}"/>
              </a:ext>
            </a:extLst>
          </p:cNvPr>
          <p:cNvPicPr>
            <a:picLocks noChangeAspect="1"/>
          </p:cNvPicPr>
          <p:nvPr/>
        </p:nvPicPr>
        <p:blipFill>
          <a:blip r:embed="rId3"/>
          <a:stretch>
            <a:fillRect/>
          </a:stretch>
        </p:blipFill>
        <p:spPr>
          <a:xfrm>
            <a:off x="7152751" y="130632"/>
            <a:ext cx="4848749" cy="3232499"/>
          </a:xfrm>
          <a:prstGeom prst="rect">
            <a:avLst/>
          </a:prstGeom>
        </p:spPr>
      </p:pic>
    </p:spTree>
    <p:extLst>
      <p:ext uri="{BB962C8B-B14F-4D97-AF65-F5344CB8AC3E}">
        <p14:creationId xmlns:p14="http://schemas.microsoft.com/office/powerpoint/2010/main" val="3409580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2CB212A2-B708-68A8-A4F8-C882C0ED6FC7}"/>
              </a:ext>
            </a:extLst>
          </p:cNvPr>
          <p:cNvSpPr>
            <a:spLocks noGrp="1"/>
          </p:cNvSpPr>
          <p:nvPr>
            <p:ph type="dt" sz="half" idx="10"/>
          </p:nvPr>
        </p:nvSpPr>
        <p:spPr/>
        <p:txBody>
          <a:bodyPr/>
          <a:lstStyle/>
          <a:p>
            <a:pPr algn="r"/>
            <a:fld id="{474570BA-E333-4728-89C8-FBD415F25DD6}" type="datetime1">
              <a:rPr lang="da-DK" smtClean="0"/>
              <a:t>02-10-2024</a:t>
            </a:fld>
            <a:endParaRPr lang="en-DK"/>
          </a:p>
        </p:txBody>
      </p:sp>
      <p:sp>
        <p:nvSpPr>
          <p:cNvPr id="3" name="Pladsholder til slidenummer 2">
            <a:extLst>
              <a:ext uri="{FF2B5EF4-FFF2-40B4-BE49-F238E27FC236}">
                <a16:creationId xmlns:a16="http://schemas.microsoft.com/office/drawing/2014/main" id="{6D4D869E-1823-2745-FB71-6B4B9A7B1952}"/>
              </a:ext>
            </a:extLst>
          </p:cNvPr>
          <p:cNvSpPr>
            <a:spLocks noGrp="1"/>
          </p:cNvSpPr>
          <p:nvPr>
            <p:ph type="sldNum" sz="quarter" idx="12"/>
          </p:nvPr>
        </p:nvSpPr>
        <p:spPr/>
        <p:txBody>
          <a:bodyPr/>
          <a:lstStyle/>
          <a:p>
            <a:fld id="{97C90A3D-D57D-FD44-9B76-0F4E407B9FC2}" type="slidenum">
              <a:rPr lang="en-DK" smtClean="0"/>
              <a:pPr/>
              <a:t>2</a:t>
            </a:fld>
            <a:endParaRPr lang="en-DK"/>
          </a:p>
        </p:txBody>
      </p:sp>
      <p:pic>
        <p:nvPicPr>
          <p:cNvPr id="6" name="Pladsholder til indhold 5">
            <a:extLst>
              <a:ext uri="{FF2B5EF4-FFF2-40B4-BE49-F238E27FC236}">
                <a16:creationId xmlns:a16="http://schemas.microsoft.com/office/drawing/2014/main" id="{3BFB6756-549E-C28B-C600-D11268D22CD7}"/>
              </a:ext>
            </a:extLst>
          </p:cNvPr>
          <p:cNvPicPr>
            <a:picLocks noGrp="1" noChangeAspect="1"/>
          </p:cNvPicPr>
          <p:nvPr>
            <p:ph sz="quarter" idx="13"/>
          </p:nvPr>
        </p:nvPicPr>
        <p:blipFill>
          <a:blip r:embed="rId3"/>
          <a:stretch>
            <a:fillRect/>
          </a:stretch>
        </p:blipFill>
        <p:spPr>
          <a:xfrm>
            <a:off x="1953516" y="1404120"/>
            <a:ext cx="3496574" cy="3480535"/>
          </a:xfrm>
          <a:prstGeom prst="rect">
            <a:avLst/>
          </a:prstGeom>
        </p:spPr>
      </p:pic>
      <p:sp>
        <p:nvSpPr>
          <p:cNvPr id="5" name="Titel 4">
            <a:extLst>
              <a:ext uri="{FF2B5EF4-FFF2-40B4-BE49-F238E27FC236}">
                <a16:creationId xmlns:a16="http://schemas.microsoft.com/office/drawing/2014/main" id="{8D7434AB-8430-8E90-B0E2-65549E9E2F21}"/>
              </a:ext>
            </a:extLst>
          </p:cNvPr>
          <p:cNvSpPr>
            <a:spLocks noGrp="1"/>
          </p:cNvSpPr>
          <p:nvPr>
            <p:ph type="title"/>
          </p:nvPr>
        </p:nvSpPr>
        <p:spPr>
          <a:xfrm>
            <a:off x="925312" y="224899"/>
            <a:ext cx="11461547" cy="1079500"/>
          </a:xfrm>
        </p:spPr>
        <p:txBody>
          <a:bodyPr/>
          <a:lstStyle/>
          <a:p>
            <a:r>
              <a:rPr lang="da-DK" dirty="0">
                <a:latin typeface="+mn-lt"/>
              </a:rPr>
              <a:t>Hvem er jeg?</a:t>
            </a:r>
          </a:p>
        </p:txBody>
      </p:sp>
      <p:sp>
        <p:nvSpPr>
          <p:cNvPr id="13" name="Tekstfelt 12">
            <a:extLst>
              <a:ext uri="{FF2B5EF4-FFF2-40B4-BE49-F238E27FC236}">
                <a16:creationId xmlns:a16="http://schemas.microsoft.com/office/drawing/2014/main" id="{24706EB6-ACB9-A760-5FC1-5CB8BB8F9ADC}"/>
              </a:ext>
            </a:extLst>
          </p:cNvPr>
          <p:cNvSpPr txBox="1"/>
          <p:nvPr/>
        </p:nvSpPr>
        <p:spPr>
          <a:xfrm>
            <a:off x="2618752" y="5130714"/>
            <a:ext cx="6096000" cy="646331"/>
          </a:xfrm>
          <a:prstGeom prst="rect">
            <a:avLst/>
          </a:prstGeom>
          <a:noFill/>
        </p:spPr>
        <p:txBody>
          <a:bodyPr wrap="square">
            <a:spAutoFit/>
          </a:bodyPr>
          <a:lstStyle/>
          <a:p>
            <a:pPr algn="l"/>
            <a:r>
              <a:rPr lang="da-DK" spc="30" dirty="0">
                <a:solidFill>
                  <a:srgbClr val="1A1A1A"/>
                </a:solidFill>
                <a:hlinkClick r:id="rId4"/>
              </a:rPr>
              <a:t>m</a:t>
            </a:r>
            <a:r>
              <a:rPr lang="da-DK" sz="1800" spc="30" dirty="0">
                <a:solidFill>
                  <a:srgbClr val="1A1A1A"/>
                </a:solidFill>
                <a:hlinkClick r:id="rId4"/>
              </a:rPr>
              <a:t>aku@komponent.dk</a:t>
            </a:r>
            <a:endParaRPr lang="da-DK" sz="1800" spc="30" dirty="0">
              <a:solidFill>
                <a:srgbClr val="1A1A1A"/>
              </a:solidFill>
            </a:endParaRPr>
          </a:p>
          <a:p>
            <a:pPr algn="l"/>
            <a:r>
              <a:rPr lang="da-DK" sz="1800" spc="30" dirty="0">
                <a:solidFill>
                  <a:srgbClr val="1A1A1A"/>
                </a:solidFill>
              </a:rPr>
              <a:t>Tlf.: 29666280</a:t>
            </a:r>
          </a:p>
        </p:txBody>
      </p:sp>
      <p:sp>
        <p:nvSpPr>
          <p:cNvPr id="4" name="Tekstfelt 3">
            <a:extLst>
              <a:ext uri="{FF2B5EF4-FFF2-40B4-BE49-F238E27FC236}">
                <a16:creationId xmlns:a16="http://schemas.microsoft.com/office/drawing/2014/main" id="{A96C4FF3-A935-4AE0-E998-F805E4CBAEC0}"/>
              </a:ext>
            </a:extLst>
          </p:cNvPr>
          <p:cNvSpPr txBox="1"/>
          <p:nvPr/>
        </p:nvSpPr>
        <p:spPr>
          <a:xfrm>
            <a:off x="6131223" y="1932940"/>
            <a:ext cx="5982345" cy="4437314"/>
          </a:xfrm>
          <a:prstGeom prst="rect">
            <a:avLst/>
          </a:prstGeom>
          <a:noFill/>
        </p:spPr>
        <p:txBody>
          <a:bodyPr wrap="square" lIns="216000" tIns="216000" rIns="216000" bIns="216000" rtlCol="0">
            <a:spAutoFit/>
          </a:bodyPr>
          <a:lstStyle/>
          <a:p>
            <a:pPr algn="l"/>
            <a:r>
              <a:rPr lang="da-DK" sz="2000" spc="30" dirty="0">
                <a:solidFill>
                  <a:srgbClr val="1A1A1A"/>
                </a:solidFill>
              </a:rPr>
              <a:t>Uddannet i offentlig økonomi</a:t>
            </a:r>
          </a:p>
          <a:p>
            <a:pPr algn="l"/>
            <a:endParaRPr lang="da-DK" sz="2000" spc="30" dirty="0">
              <a:solidFill>
                <a:srgbClr val="1A1A1A"/>
              </a:solidFill>
            </a:endParaRPr>
          </a:p>
          <a:p>
            <a:pPr algn="l"/>
            <a:r>
              <a:rPr lang="da-DK" sz="2000" spc="30" dirty="0">
                <a:solidFill>
                  <a:srgbClr val="1A1A1A"/>
                </a:solidFill>
              </a:rPr>
              <a:t>12 år som chef:</a:t>
            </a:r>
          </a:p>
          <a:p>
            <a:pPr marL="285750" indent="-285750" algn="l">
              <a:buFont typeface="Arial" panose="020B0604020202020204" pitchFamily="34" charset="0"/>
              <a:buChar char="•"/>
            </a:pPr>
            <a:r>
              <a:rPr lang="da-DK" sz="2000" spc="30" dirty="0">
                <a:solidFill>
                  <a:srgbClr val="1A1A1A"/>
                </a:solidFill>
              </a:rPr>
              <a:t>Voksensocial</a:t>
            </a:r>
          </a:p>
          <a:p>
            <a:pPr marL="285750" indent="-285750" algn="l">
              <a:buFont typeface="Arial" panose="020B0604020202020204" pitchFamily="34" charset="0"/>
              <a:buChar char="•"/>
            </a:pPr>
            <a:r>
              <a:rPr lang="da-DK" sz="2000" spc="30" dirty="0">
                <a:solidFill>
                  <a:srgbClr val="1A1A1A"/>
                </a:solidFill>
              </a:rPr>
              <a:t>Beskæftigelse </a:t>
            </a:r>
          </a:p>
          <a:p>
            <a:pPr marL="285750" indent="-285750" algn="l">
              <a:buFont typeface="Arial" panose="020B0604020202020204" pitchFamily="34" charset="0"/>
              <a:buChar char="•"/>
            </a:pPr>
            <a:r>
              <a:rPr lang="da-DK" sz="2000" spc="30" dirty="0">
                <a:solidFill>
                  <a:srgbClr val="1A1A1A"/>
                </a:solidFill>
              </a:rPr>
              <a:t>Sundhed</a:t>
            </a:r>
          </a:p>
          <a:p>
            <a:pPr marL="285750" indent="-285750" algn="l">
              <a:buFont typeface="Arial" panose="020B0604020202020204" pitchFamily="34" charset="0"/>
              <a:buChar char="•"/>
            </a:pPr>
            <a:endParaRPr lang="da-DK" sz="2000" spc="30" dirty="0">
              <a:solidFill>
                <a:srgbClr val="1A1A1A"/>
              </a:solidFill>
            </a:endParaRPr>
          </a:p>
          <a:p>
            <a:pPr algn="l"/>
            <a:r>
              <a:rPr lang="da-DK" sz="2000" spc="30" dirty="0">
                <a:solidFill>
                  <a:srgbClr val="1A1A1A"/>
                </a:solidFill>
              </a:rPr>
              <a:t>Master i organisationspsykologi</a:t>
            </a:r>
          </a:p>
          <a:p>
            <a:pPr algn="l"/>
            <a:endParaRPr lang="da-DK" sz="2000" spc="30" dirty="0">
              <a:solidFill>
                <a:srgbClr val="1A1A1A"/>
              </a:solidFill>
            </a:endParaRPr>
          </a:p>
          <a:p>
            <a:pPr algn="l"/>
            <a:r>
              <a:rPr lang="da-DK" sz="2000" spc="30" dirty="0">
                <a:solidFill>
                  <a:srgbClr val="1A1A1A"/>
                </a:solidFill>
              </a:rPr>
              <a:t>5 år som chefkonsulent</a:t>
            </a:r>
          </a:p>
          <a:p>
            <a:pPr algn="l"/>
            <a:endParaRPr lang="da-DK" sz="2000" spc="30" dirty="0">
              <a:solidFill>
                <a:srgbClr val="1A1A1A"/>
              </a:solidFill>
            </a:endParaRPr>
          </a:p>
          <a:p>
            <a:pPr algn="l"/>
            <a:r>
              <a:rPr lang="da-DK" sz="2000" spc="30" dirty="0">
                <a:solidFill>
                  <a:srgbClr val="1A1A1A"/>
                </a:solidFill>
              </a:rPr>
              <a:t>Udvikler og projektleder på botilbud til + 2 mio. kr.</a:t>
            </a:r>
          </a:p>
          <a:p>
            <a:pPr algn="l"/>
            <a:endParaRPr lang="da-DK" sz="2000" spc="30" dirty="0">
              <a:solidFill>
                <a:srgbClr val="1A1A1A"/>
              </a:solidFill>
            </a:endParaRPr>
          </a:p>
        </p:txBody>
      </p:sp>
      <p:sp>
        <p:nvSpPr>
          <p:cNvPr id="7" name="Pil: venstre 6">
            <a:extLst>
              <a:ext uri="{FF2B5EF4-FFF2-40B4-BE49-F238E27FC236}">
                <a16:creationId xmlns:a16="http://schemas.microsoft.com/office/drawing/2014/main" id="{E4CB7BE9-4842-2A7D-DF37-487C60B464B3}"/>
              </a:ext>
            </a:extLst>
          </p:cNvPr>
          <p:cNvSpPr/>
          <p:nvPr/>
        </p:nvSpPr>
        <p:spPr>
          <a:xfrm>
            <a:off x="5174827" y="1340385"/>
            <a:ext cx="5174826" cy="806027"/>
          </a:xfrm>
          <a:prstGeom prst="leftArrow">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da-DK" dirty="0"/>
              <a:t>Find mig på LinkedIn med QR-koden</a:t>
            </a:r>
          </a:p>
        </p:txBody>
      </p:sp>
    </p:spTree>
    <p:extLst>
      <p:ext uri="{BB962C8B-B14F-4D97-AF65-F5344CB8AC3E}">
        <p14:creationId xmlns:p14="http://schemas.microsoft.com/office/powerpoint/2010/main" val="2627459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399EB837-2F6B-E490-0258-FBB704C46000}"/>
              </a:ext>
            </a:extLst>
          </p:cNvPr>
          <p:cNvSpPr>
            <a:spLocks noGrp="1"/>
          </p:cNvSpPr>
          <p:nvPr>
            <p:ph type="dt" sz="half" idx="10"/>
          </p:nvPr>
        </p:nvSpPr>
        <p:spPr/>
        <p:txBody>
          <a:bodyPr/>
          <a:lstStyle/>
          <a:p>
            <a:pPr algn="r"/>
            <a:fld id="{474570BA-E333-4728-89C8-FBD415F25DD6}" type="datetime1">
              <a:rPr lang="da-DK" smtClean="0"/>
              <a:t>02-10-2024</a:t>
            </a:fld>
            <a:endParaRPr lang="en-DK"/>
          </a:p>
        </p:txBody>
      </p:sp>
      <p:sp>
        <p:nvSpPr>
          <p:cNvPr id="3" name="Pladsholder til slidenummer 2">
            <a:extLst>
              <a:ext uri="{FF2B5EF4-FFF2-40B4-BE49-F238E27FC236}">
                <a16:creationId xmlns:a16="http://schemas.microsoft.com/office/drawing/2014/main" id="{E60488C6-6C08-4DF9-10F5-78C1F90FBC1A}"/>
              </a:ext>
            </a:extLst>
          </p:cNvPr>
          <p:cNvSpPr>
            <a:spLocks noGrp="1"/>
          </p:cNvSpPr>
          <p:nvPr>
            <p:ph type="sldNum" sz="quarter" idx="12"/>
          </p:nvPr>
        </p:nvSpPr>
        <p:spPr/>
        <p:txBody>
          <a:bodyPr/>
          <a:lstStyle/>
          <a:p>
            <a:fld id="{97C90A3D-D57D-FD44-9B76-0F4E407B9FC2}" type="slidenum">
              <a:rPr lang="en-DK" smtClean="0"/>
              <a:pPr/>
              <a:t>20</a:t>
            </a:fld>
            <a:endParaRPr lang="en-DK"/>
          </a:p>
        </p:txBody>
      </p:sp>
      <p:sp>
        <p:nvSpPr>
          <p:cNvPr id="5" name="Titel 4">
            <a:extLst>
              <a:ext uri="{FF2B5EF4-FFF2-40B4-BE49-F238E27FC236}">
                <a16:creationId xmlns:a16="http://schemas.microsoft.com/office/drawing/2014/main" id="{EFC8C619-6D2E-DD12-B7D0-4024A7B56DAA}"/>
              </a:ext>
            </a:extLst>
          </p:cNvPr>
          <p:cNvSpPr>
            <a:spLocks noGrp="1"/>
          </p:cNvSpPr>
          <p:nvPr>
            <p:ph type="title"/>
          </p:nvPr>
        </p:nvSpPr>
        <p:spPr>
          <a:xfrm>
            <a:off x="1226607" y="468577"/>
            <a:ext cx="7381875" cy="1079500"/>
          </a:xfrm>
        </p:spPr>
        <p:txBody>
          <a:bodyPr/>
          <a:lstStyle/>
          <a:p>
            <a:r>
              <a:rPr lang="da-DK" dirty="0"/>
              <a:t>Historik, historiske hændelser og kultur har stor betydning for praksis</a:t>
            </a:r>
          </a:p>
        </p:txBody>
      </p:sp>
      <p:sp>
        <p:nvSpPr>
          <p:cNvPr id="7" name="Tekstfelt 6">
            <a:extLst>
              <a:ext uri="{FF2B5EF4-FFF2-40B4-BE49-F238E27FC236}">
                <a16:creationId xmlns:a16="http://schemas.microsoft.com/office/drawing/2014/main" id="{CCBBBAB7-049A-A03B-D0A9-897A79846F9E}"/>
              </a:ext>
            </a:extLst>
          </p:cNvPr>
          <p:cNvSpPr txBox="1"/>
          <p:nvPr/>
        </p:nvSpPr>
        <p:spPr>
          <a:xfrm>
            <a:off x="1161627" y="1757639"/>
            <a:ext cx="9868746" cy="3821761"/>
          </a:xfrm>
          <a:prstGeom prst="rect">
            <a:avLst/>
          </a:prstGeom>
          <a:noFill/>
        </p:spPr>
        <p:txBody>
          <a:bodyPr wrap="square" lIns="216000" tIns="216000" rIns="216000" bIns="216000" rtlCol="0">
            <a:spAutoFit/>
          </a:bodyPr>
          <a:lstStyle/>
          <a:p>
            <a:pPr algn="l"/>
            <a:r>
              <a:rPr lang="da-DK" sz="2000" spc="30" dirty="0">
                <a:solidFill>
                  <a:srgbClr val="1A1A1A"/>
                </a:solidFill>
              </a:rPr>
              <a:t>Der er ramme og vilkår som er historisk givet – f.eks. de tilbud Kommunen har, f.eks. overtaget fra Amterne.</a:t>
            </a:r>
          </a:p>
          <a:p>
            <a:pPr algn="l"/>
            <a:endParaRPr lang="da-DK" sz="2000" spc="30" dirty="0">
              <a:solidFill>
                <a:srgbClr val="1A1A1A"/>
              </a:solidFill>
            </a:endParaRPr>
          </a:p>
          <a:p>
            <a:pPr algn="l"/>
            <a:r>
              <a:rPr lang="da-DK" sz="2000" spc="30" dirty="0">
                <a:solidFill>
                  <a:srgbClr val="1A1A1A"/>
                </a:solidFill>
              </a:rPr>
              <a:t>Der er historiske hændelser der afgør, hvordan samarbejdet, borgertilgangen mm. er.:</a:t>
            </a:r>
          </a:p>
          <a:p>
            <a:pPr marL="742950" lvl="1" indent="-285750">
              <a:buFont typeface="Arial" panose="020B0604020202020204" pitchFamily="34" charset="0"/>
              <a:buChar char="•"/>
            </a:pPr>
            <a:r>
              <a:rPr lang="da-DK" sz="2000" spc="30" dirty="0">
                <a:solidFill>
                  <a:srgbClr val="1A1A1A"/>
                </a:solidFill>
              </a:rPr>
              <a:t>En ankestyrelse-afgørelse</a:t>
            </a:r>
          </a:p>
          <a:p>
            <a:pPr marL="742950" lvl="1" indent="-285750">
              <a:buFont typeface="Arial" panose="020B0604020202020204" pitchFamily="34" charset="0"/>
              <a:buChar char="•"/>
            </a:pPr>
            <a:r>
              <a:rPr lang="da-DK" sz="2000" spc="30" dirty="0">
                <a:solidFill>
                  <a:srgbClr val="1A1A1A"/>
                </a:solidFill>
              </a:rPr>
              <a:t>En sag der ramte forsiden af lokalavisen</a:t>
            </a:r>
          </a:p>
          <a:p>
            <a:pPr marL="742950" lvl="1" indent="-285750">
              <a:buFont typeface="Arial" panose="020B0604020202020204" pitchFamily="34" charset="0"/>
              <a:buChar char="•"/>
            </a:pPr>
            <a:r>
              <a:rPr lang="da-DK" sz="2000" spc="30" dirty="0">
                <a:solidFill>
                  <a:srgbClr val="1A1A1A"/>
                </a:solidFill>
              </a:rPr>
              <a:t>Et overfald på en medarbejder</a:t>
            </a:r>
          </a:p>
          <a:p>
            <a:pPr marL="742950" lvl="1" indent="-285750">
              <a:buFont typeface="Arial" panose="020B0604020202020204" pitchFamily="34" charset="0"/>
              <a:buChar char="•"/>
            </a:pPr>
            <a:r>
              <a:rPr lang="da-DK" sz="2000" spc="30" dirty="0">
                <a:solidFill>
                  <a:srgbClr val="1A1A1A"/>
                </a:solidFill>
              </a:rPr>
              <a:t>En borger der blev markant dårlig efter udflytning fra et tilbud</a:t>
            </a:r>
          </a:p>
          <a:p>
            <a:pPr lvl="1"/>
            <a:r>
              <a:rPr lang="da-DK" sz="2000" spc="30" dirty="0">
                <a:solidFill>
                  <a:srgbClr val="1A1A1A"/>
                </a:solidFill>
              </a:rPr>
              <a:t>	= pludselig stor forskel mellem aftalt praksis og faktisk praksis</a:t>
            </a:r>
          </a:p>
          <a:p>
            <a:pPr lvl="1"/>
            <a:endParaRPr lang="da-DK" sz="2000" spc="30" dirty="0">
              <a:solidFill>
                <a:srgbClr val="1A1A1A"/>
              </a:solidFill>
            </a:endParaRPr>
          </a:p>
          <a:p>
            <a:pPr lvl="1"/>
            <a:endParaRPr lang="da-DK" sz="2000" spc="30" dirty="0">
              <a:solidFill>
                <a:srgbClr val="1A1A1A"/>
              </a:solidFill>
            </a:endParaRPr>
          </a:p>
        </p:txBody>
      </p:sp>
      <p:pic>
        <p:nvPicPr>
          <p:cNvPr id="9" name="Billede 8">
            <a:extLst>
              <a:ext uri="{FF2B5EF4-FFF2-40B4-BE49-F238E27FC236}">
                <a16:creationId xmlns:a16="http://schemas.microsoft.com/office/drawing/2014/main" id="{50801351-1AEE-C0A4-9FAA-1C05EF0E411C}"/>
              </a:ext>
            </a:extLst>
          </p:cNvPr>
          <p:cNvPicPr>
            <a:picLocks noChangeAspect="1"/>
          </p:cNvPicPr>
          <p:nvPr/>
        </p:nvPicPr>
        <p:blipFill>
          <a:blip r:embed="rId3"/>
          <a:stretch>
            <a:fillRect/>
          </a:stretch>
        </p:blipFill>
        <p:spPr>
          <a:xfrm>
            <a:off x="9587643" y="100739"/>
            <a:ext cx="2412269" cy="1501285"/>
          </a:xfrm>
          <a:prstGeom prst="rect">
            <a:avLst/>
          </a:prstGeom>
        </p:spPr>
      </p:pic>
      <p:pic>
        <p:nvPicPr>
          <p:cNvPr id="11" name="Billede 10">
            <a:extLst>
              <a:ext uri="{FF2B5EF4-FFF2-40B4-BE49-F238E27FC236}">
                <a16:creationId xmlns:a16="http://schemas.microsoft.com/office/drawing/2014/main" id="{A3476085-A1A2-587A-A073-42C899BDEC47}"/>
              </a:ext>
            </a:extLst>
          </p:cNvPr>
          <p:cNvPicPr>
            <a:picLocks noChangeAspect="1"/>
          </p:cNvPicPr>
          <p:nvPr/>
        </p:nvPicPr>
        <p:blipFill>
          <a:blip r:embed="rId4"/>
          <a:stretch>
            <a:fillRect/>
          </a:stretch>
        </p:blipFill>
        <p:spPr>
          <a:xfrm>
            <a:off x="9277520" y="5339165"/>
            <a:ext cx="2722392" cy="1418095"/>
          </a:xfrm>
          <a:prstGeom prst="rect">
            <a:avLst/>
          </a:prstGeom>
        </p:spPr>
      </p:pic>
      <p:graphicFrame>
        <p:nvGraphicFramePr>
          <p:cNvPr id="12" name="Diagram 11">
            <a:extLst>
              <a:ext uri="{FF2B5EF4-FFF2-40B4-BE49-F238E27FC236}">
                <a16:creationId xmlns:a16="http://schemas.microsoft.com/office/drawing/2014/main" id="{FD9D8B22-F5D4-3285-4F24-FDBB65E18591}"/>
              </a:ext>
            </a:extLst>
          </p:cNvPr>
          <p:cNvGraphicFramePr/>
          <p:nvPr/>
        </p:nvGraphicFramePr>
        <p:xfrm>
          <a:off x="8776993" y="3225494"/>
          <a:ext cx="3224507" cy="140360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740833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119A6137-5382-26AF-46A5-0D797C4EA381}"/>
              </a:ext>
            </a:extLst>
          </p:cNvPr>
          <p:cNvSpPr>
            <a:spLocks noGrp="1"/>
          </p:cNvSpPr>
          <p:nvPr>
            <p:ph type="dt" sz="half" idx="10"/>
          </p:nvPr>
        </p:nvSpPr>
        <p:spPr/>
        <p:txBody>
          <a:bodyPr/>
          <a:lstStyle/>
          <a:p>
            <a:pPr algn="r"/>
            <a:fld id="{474570BA-E333-4728-89C8-FBD415F25DD6}" type="datetime1">
              <a:rPr lang="da-DK" smtClean="0"/>
              <a:t>02-10-2024</a:t>
            </a:fld>
            <a:endParaRPr lang="en-DK"/>
          </a:p>
        </p:txBody>
      </p:sp>
      <p:sp>
        <p:nvSpPr>
          <p:cNvPr id="3" name="Pladsholder til slidenummer 2">
            <a:extLst>
              <a:ext uri="{FF2B5EF4-FFF2-40B4-BE49-F238E27FC236}">
                <a16:creationId xmlns:a16="http://schemas.microsoft.com/office/drawing/2014/main" id="{5BC780B9-7CFD-2F37-235C-B32A3C4D9CF5}"/>
              </a:ext>
            </a:extLst>
          </p:cNvPr>
          <p:cNvSpPr>
            <a:spLocks noGrp="1"/>
          </p:cNvSpPr>
          <p:nvPr>
            <p:ph type="sldNum" sz="quarter" idx="12"/>
          </p:nvPr>
        </p:nvSpPr>
        <p:spPr/>
        <p:txBody>
          <a:bodyPr/>
          <a:lstStyle/>
          <a:p>
            <a:fld id="{97C90A3D-D57D-FD44-9B76-0F4E407B9FC2}" type="slidenum">
              <a:rPr lang="en-DK" smtClean="0"/>
              <a:pPr/>
              <a:t>21</a:t>
            </a:fld>
            <a:endParaRPr lang="en-DK"/>
          </a:p>
        </p:txBody>
      </p:sp>
      <p:graphicFrame>
        <p:nvGraphicFramePr>
          <p:cNvPr id="6" name="Pladsholder til indhold 5">
            <a:extLst>
              <a:ext uri="{FF2B5EF4-FFF2-40B4-BE49-F238E27FC236}">
                <a16:creationId xmlns:a16="http://schemas.microsoft.com/office/drawing/2014/main" id="{2C8AF19A-11C1-1499-03D0-1E3149AB4FBC}"/>
              </a:ext>
            </a:extLst>
          </p:cNvPr>
          <p:cNvGraphicFramePr>
            <a:graphicFrameLocks noGrp="1"/>
          </p:cNvGraphicFramePr>
          <p:nvPr>
            <p:ph sz="quarter" idx="13"/>
            <p:extLst>
              <p:ext uri="{D42A27DB-BD31-4B8C-83A1-F6EECF244321}">
                <p14:modId xmlns:p14="http://schemas.microsoft.com/office/powerpoint/2010/main" val="4033226657"/>
              </p:ext>
            </p:extLst>
          </p:nvPr>
        </p:nvGraphicFramePr>
        <p:xfrm>
          <a:off x="1534899" y="748242"/>
          <a:ext cx="10569277" cy="56348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el 4">
            <a:extLst>
              <a:ext uri="{FF2B5EF4-FFF2-40B4-BE49-F238E27FC236}">
                <a16:creationId xmlns:a16="http://schemas.microsoft.com/office/drawing/2014/main" id="{9858EC04-9FC1-1FCC-E6B9-26FD6F6D0414}"/>
              </a:ext>
            </a:extLst>
          </p:cNvPr>
          <p:cNvSpPr>
            <a:spLocks noGrp="1"/>
          </p:cNvSpPr>
          <p:nvPr>
            <p:ph type="title"/>
          </p:nvPr>
        </p:nvSpPr>
        <p:spPr>
          <a:xfrm>
            <a:off x="190500" y="216840"/>
            <a:ext cx="7381875" cy="1079500"/>
          </a:xfrm>
        </p:spPr>
        <p:txBody>
          <a:bodyPr/>
          <a:lstStyle/>
          <a:p>
            <a:r>
              <a:rPr lang="da-DK" dirty="0"/>
              <a:t>En myndighed under krydspres</a:t>
            </a:r>
            <a:br>
              <a:rPr lang="da-DK" dirty="0"/>
            </a:br>
            <a:endParaRPr lang="da-DK" sz="2000" dirty="0"/>
          </a:p>
        </p:txBody>
      </p:sp>
      <p:pic>
        <p:nvPicPr>
          <p:cNvPr id="13" name="Billede 12" descr="Et billede, der indeholder skitse, hjerte, tegning, kunst">
            <a:extLst>
              <a:ext uri="{FF2B5EF4-FFF2-40B4-BE49-F238E27FC236}">
                <a16:creationId xmlns:a16="http://schemas.microsoft.com/office/drawing/2014/main" id="{48C150F8-FC7A-5001-15C4-F73F03AA05EE}"/>
              </a:ext>
            </a:extLst>
          </p:cNvPr>
          <p:cNvPicPr>
            <a:picLocks noChangeAspect="1"/>
          </p:cNvPicPr>
          <p:nvPr/>
        </p:nvPicPr>
        <p:blipFill>
          <a:blip r:embed="rId8"/>
          <a:stretch>
            <a:fillRect/>
          </a:stretch>
        </p:blipFill>
        <p:spPr>
          <a:xfrm>
            <a:off x="9759037" y="107116"/>
            <a:ext cx="2345140" cy="2070396"/>
          </a:xfrm>
          <a:prstGeom prst="rect">
            <a:avLst/>
          </a:prstGeom>
        </p:spPr>
      </p:pic>
      <p:sp>
        <p:nvSpPr>
          <p:cNvPr id="14" name="Tekstfelt 13">
            <a:extLst>
              <a:ext uri="{FF2B5EF4-FFF2-40B4-BE49-F238E27FC236}">
                <a16:creationId xmlns:a16="http://schemas.microsoft.com/office/drawing/2014/main" id="{8EE2EA39-9256-C5A8-BF4E-55A0224C54DF}"/>
              </a:ext>
            </a:extLst>
          </p:cNvPr>
          <p:cNvSpPr txBox="1"/>
          <p:nvPr/>
        </p:nvSpPr>
        <p:spPr>
          <a:xfrm>
            <a:off x="495300" y="1296340"/>
            <a:ext cx="2948940" cy="682440"/>
          </a:xfrm>
          <a:prstGeom prst="rect">
            <a:avLst/>
          </a:prstGeom>
          <a:noFill/>
        </p:spPr>
        <p:txBody>
          <a:bodyPr wrap="square" lIns="216000" tIns="216000" rIns="216000" bIns="216000" rtlCol="0">
            <a:spAutoFit/>
          </a:bodyPr>
          <a:lstStyle/>
          <a:p>
            <a:pPr algn="l"/>
            <a:r>
              <a:rPr lang="da-DK" sz="1600" spc="30" dirty="0">
                <a:solidFill>
                  <a:srgbClr val="1A1A1A"/>
                </a:solidFill>
              </a:rPr>
              <a:t>Indre og ydre pres</a:t>
            </a:r>
          </a:p>
        </p:txBody>
      </p:sp>
    </p:spTree>
    <p:extLst>
      <p:ext uri="{BB962C8B-B14F-4D97-AF65-F5344CB8AC3E}">
        <p14:creationId xmlns:p14="http://schemas.microsoft.com/office/powerpoint/2010/main" val="3373826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1F8A83D8-26C2-2814-78AC-36AA24FBD304}"/>
              </a:ext>
            </a:extLst>
          </p:cNvPr>
          <p:cNvSpPr>
            <a:spLocks noGrp="1"/>
          </p:cNvSpPr>
          <p:nvPr>
            <p:ph type="dt" sz="half" idx="10"/>
          </p:nvPr>
        </p:nvSpPr>
        <p:spPr/>
        <p:txBody>
          <a:bodyPr/>
          <a:lstStyle/>
          <a:p>
            <a:pPr algn="r"/>
            <a:fld id="{474570BA-E333-4728-89C8-FBD415F25DD6}" type="datetime1">
              <a:rPr lang="da-DK" smtClean="0"/>
              <a:t>02-10-2024</a:t>
            </a:fld>
            <a:endParaRPr lang="en-DK"/>
          </a:p>
        </p:txBody>
      </p:sp>
      <p:sp>
        <p:nvSpPr>
          <p:cNvPr id="3" name="Pladsholder til slidenummer 2">
            <a:extLst>
              <a:ext uri="{FF2B5EF4-FFF2-40B4-BE49-F238E27FC236}">
                <a16:creationId xmlns:a16="http://schemas.microsoft.com/office/drawing/2014/main" id="{BBB19EB9-18B3-FB6C-88BE-72C4EB5A8DE4}"/>
              </a:ext>
            </a:extLst>
          </p:cNvPr>
          <p:cNvSpPr>
            <a:spLocks noGrp="1"/>
          </p:cNvSpPr>
          <p:nvPr>
            <p:ph type="sldNum" sz="quarter" idx="12"/>
          </p:nvPr>
        </p:nvSpPr>
        <p:spPr/>
        <p:txBody>
          <a:bodyPr/>
          <a:lstStyle/>
          <a:p>
            <a:fld id="{97C90A3D-D57D-FD44-9B76-0F4E407B9FC2}" type="slidenum">
              <a:rPr lang="en-DK" smtClean="0"/>
              <a:pPr/>
              <a:t>22</a:t>
            </a:fld>
            <a:endParaRPr lang="en-DK"/>
          </a:p>
        </p:txBody>
      </p:sp>
      <p:sp>
        <p:nvSpPr>
          <p:cNvPr id="5" name="Titel 4">
            <a:extLst>
              <a:ext uri="{FF2B5EF4-FFF2-40B4-BE49-F238E27FC236}">
                <a16:creationId xmlns:a16="http://schemas.microsoft.com/office/drawing/2014/main" id="{D0E76CBF-CF0F-A333-4E6C-1CE5C694C11D}"/>
              </a:ext>
            </a:extLst>
          </p:cNvPr>
          <p:cNvSpPr>
            <a:spLocks noGrp="1"/>
          </p:cNvSpPr>
          <p:nvPr>
            <p:ph type="title"/>
          </p:nvPr>
        </p:nvSpPr>
        <p:spPr>
          <a:xfrm>
            <a:off x="752959" y="630616"/>
            <a:ext cx="8042329" cy="1079500"/>
          </a:xfrm>
        </p:spPr>
        <p:txBody>
          <a:bodyPr/>
          <a:lstStyle/>
          <a:p>
            <a:r>
              <a:rPr lang="da-DK" dirty="0"/>
              <a:t>Pres fra de pårørende</a:t>
            </a:r>
          </a:p>
        </p:txBody>
      </p:sp>
      <p:sp>
        <p:nvSpPr>
          <p:cNvPr id="10" name="Pladsholder til indhold 9">
            <a:extLst>
              <a:ext uri="{FF2B5EF4-FFF2-40B4-BE49-F238E27FC236}">
                <a16:creationId xmlns:a16="http://schemas.microsoft.com/office/drawing/2014/main" id="{A296D9AE-D5D4-FDF4-831E-E54D74D1BF3C}"/>
              </a:ext>
            </a:extLst>
          </p:cNvPr>
          <p:cNvSpPr txBox="1">
            <a:spLocks noGrp="1"/>
          </p:cNvSpPr>
          <p:nvPr>
            <p:ph sz="quarter" idx="13"/>
          </p:nvPr>
        </p:nvSpPr>
        <p:spPr>
          <a:xfrm>
            <a:off x="1542889" y="1844746"/>
            <a:ext cx="8647248" cy="4498869"/>
          </a:xfrm>
          <a:prstGeom prst="rect">
            <a:avLst/>
          </a:prstGeom>
          <a:noFill/>
        </p:spPr>
        <p:txBody>
          <a:bodyPr wrap="square" lIns="216000" tIns="216000" rIns="216000" bIns="216000" rtlCol="0">
            <a:spAutoFit/>
          </a:bodyPr>
          <a:lstStyle/>
          <a:p>
            <a:pPr algn="l"/>
            <a:endParaRPr lang="da-DK" sz="2400" dirty="0">
              <a:sym typeface="Wingdings" panose="05000000000000000000" pitchFamily="2" charset="2"/>
            </a:endParaRPr>
          </a:p>
          <a:p>
            <a:pPr marL="0" indent="0" algn="l">
              <a:buNone/>
            </a:pPr>
            <a:r>
              <a:rPr lang="da-DK" sz="2000" dirty="0">
                <a:sym typeface="Wingdings" panose="05000000000000000000" pitchFamily="2" charset="2"/>
              </a:rPr>
              <a:t>Borgerinddragelse                   at give tilbuddet fra den lækkerske hjemmeside</a:t>
            </a:r>
          </a:p>
          <a:p>
            <a:pPr marL="0" indent="0" algn="l">
              <a:buNone/>
            </a:pPr>
            <a:endParaRPr lang="da-DK" sz="2000" dirty="0">
              <a:sym typeface="Wingdings" panose="05000000000000000000" pitchFamily="2" charset="2"/>
            </a:endParaRPr>
          </a:p>
          <a:p>
            <a:pPr marL="0" indent="0" algn="l">
              <a:buNone/>
            </a:pPr>
            <a:r>
              <a:rPr lang="da-DK" sz="2000" dirty="0">
                <a:sym typeface="Wingdings" panose="05000000000000000000" pitchFamily="2" charset="2"/>
              </a:rPr>
              <a:t>Hvis ikke vi følger vores faglighed i involveringen, kan I erstatte medarbejderne med en selvbetjeningsautomat/AI. </a:t>
            </a:r>
          </a:p>
          <a:p>
            <a:pPr marL="0" indent="0" algn="l">
              <a:buNone/>
            </a:pPr>
            <a:endParaRPr lang="da-DK" sz="2000" dirty="0">
              <a:sym typeface="Wingdings" panose="05000000000000000000" pitchFamily="2" charset="2"/>
            </a:endParaRPr>
          </a:p>
          <a:p>
            <a:pPr marL="0" indent="0" algn="l">
              <a:buNone/>
            </a:pPr>
            <a:r>
              <a:rPr lang="da-DK" sz="2000" dirty="0">
                <a:sym typeface="Wingdings" panose="05000000000000000000" pitchFamily="2" charset="2"/>
              </a:rPr>
              <a:t>Som mennesker er vi ret dårlige til </a:t>
            </a:r>
            <a:r>
              <a:rPr lang="da-DK" sz="2000" dirty="0" err="1">
                <a:sym typeface="Wingdings" panose="05000000000000000000" pitchFamily="2" charset="2"/>
              </a:rPr>
              <a:t>egenvurdering</a:t>
            </a:r>
            <a:r>
              <a:rPr lang="da-DK" sz="2000" dirty="0">
                <a:sym typeface="Wingdings" panose="05000000000000000000" pitchFamily="2" charset="2"/>
              </a:rPr>
              <a:t> og til vurderinger hvor vi har mange følelser på spil…….. </a:t>
            </a:r>
          </a:p>
          <a:p>
            <a:r>
              <a:rPr lang="da-DK" sz="2000" dirty="0">
                <a:sym typeface="Wingdings" panose="05000000000000000000" pitchFamily="2" charset="2"/>
              </a:rPr>
              <a:t>For høje tanker om os selv eller vores børn</a:t>
            </a:r>
          </a:p>
          <a:p>
            <a:r>
              <a:rPr lang="da-DK" sz="2000" dirty="0">
                <a:sym typeface="Wingdings" panose="05000000000000000000" pitchFamily="2" charset="2"/>
              </a:rPr>
              <a:t>For lave forventninger til os selv og vores børn</a:t>
            </a:r>
          </a:p>
          <a:p>
            <a:pPr marL="0" indent="0" algn="l">
              <a:buNone/>
            </a:pPr>
            <a:endParaRPr lang="da-DK" sz="2000" dirty="0">
              <a:sym typeface="Wingdings" panose="05000000000000000000" pitchFamily="2" charset="2"/>
            </a:endParaRPr>
          </a:p>
          <a:p>
            <a:pPr marL="0" indent="0" algn="l">
              <a:buNone/>
            </a:pPr>
            <a:endParaRPr lang="da-DK" sz="2000" spc="30" dirty="0">
              <a:solidFill>
                <a:srgbClr val="1A1A1A"/>
              </a:solidFill>
              <a:sym typeface="Wingdings" panose="05000000000000000000" pitchFamily="2" charset="2"/>
            </a:endParaRPr>
          </a:p>
          <a:p>
            <a:pPr marL="0" indent="0" algn="l">
              <a:buNone/>
            </a:pPr>
            <a:endParaRPr lang="da-DK" sz="2000" spc="30" dirty="0">
              <a:solidFill>
                <a:srgbClr val="1A1A1A"/>
              </a:solidFill>
            </a:endParaRPr>
          </a:p>
        </p:txBody>
      </p:sp>
      <p:sp>
        <p:nvSpPr>
          <p:cNvPr id="6" name="Ikke lig med 5">
            <a:extLst>
              <a:ext uri="{FF2B5EF4-FFF2-40B4-BE49-F238E27FC236}">
                <a16:creationId xmlns:a16="http://schemas.microsoft.com/office/drawing/2014/main" id="{6DDFEBEA-7F60-6B29-1523-476E0B2D214D}"/>
              </a:ext>
            </a:extLst>
          </p:cNvPr>
          <p:cNvSpPr/>
          <p:nvPr/>
        </p:nvSpPr>
        <p:spPr>
          <a:xfrm>
            <a:off x="3959815" y="2291302"/>
            <a:ext cx="573437" cy="650929"/>
          </a:xfrm>
          <a:prstGeom prst="mathNotEqual">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da-DK">
              <a:solidFill>
                <a:schemeClr val="tx1"/>
              </a:solidFill>
            </a:endParaRPr>
          </a:p>
        </p:txBody>
      </p:sp>
      <p:pic>
        <p:nvPicPr>
          <p:cNvPr id="7" name="Billede 6">
            <a:extLst>
              <a:ext uri="{FF2B5EF4-FFF2-40B4-BE49-F238E27FC236}">
                <a16:creationId xmlns:a16="http://schemas.microsoft.com/office/drawing/2014/main" id="{43A1BD60-30F6-6B05-863D-65743D720E9E}"/>
              </a:ext>
            </a:extLst>
          </p:cNvPr>
          <p:cNvPicPr>
            <a:picLocks noChangeAspect="1"/>
          </p:cNvPicPr>
          <p:nvPr/>
        </p:nvPicPr>
        <p:blipFill>
          <a:blip r:embed="rId3"/>
          <a:stretch>
            <a:fillRect/>
          </a:stretch>
        </p:blipFill>
        <p:spPr>
          <a:xfrm>
            <a:off x="9062149" y="52766"/>
            <a:ext cx="2762250" cy="1657350"/>
          </a:xfrm>
          <a:prstGeom prst="rect">
            <a:avLst/>
          </a:prstGeom>
        </p:spPr>
      </p:pic>
      <p:pic>
        <p:nvPicPr>
          <p:cNvPr id="8" name="Billede 7">
            <a:extLst>
              <a:ext uri="{FF2B5EF4-FFF2-40B4-BE49-F238E27FC236}">
                <a16:creationId xmlns:a16="http://schemas.microsoft.com/office/drawing/2014/main" id="{B51AE6E6-7FC6-3C0E-750F-D0E3CF1B39FC}"/>
              </a:ext>
            </a:extLst>
          </p:cNvPr>
          <p:cNvPicPr>
            <a:picLocks noChangeAspect="1"/>
          </p:cNvPicPr>
          <p:nvPr/>
        </p:nvPicPr>
        <p:blipFill>
          <a:blip r:embed="rId4"/>
          <a:stretch>
            <a:fillRect/>
          </a:stretch>
        </p:blipFill>
        <p:spPr>
          <a:xfrm>
            <a:off x="8799196" y="5486400"/>
            <a:ext cx="3271562" cy="1288520"/>
          </a:xfrm>
          <a:prstGeom prst="rect">
            <a:avLst/>
          </a:prstGeom>
        </p:spPr>
      </p:pic>
    </p:spTree>
    <p:extLst>
      <p:ext uri="{BB962C8B-B14F-4D97-AF65-F5344CB8AC3E}">
        <p14:creationId xmlns:p14="http://schemas.microsoft.com/office/powerpoint/2010/main" val="4092112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E7A2DE81-9FA7-FBE8-E932-5F59B5FA1002}"/>
              </a:ext>
            </a:extLst>
          </p:cNvPr>
          <p:cNvSpPr>
            <a:spLocks noGrp="1"/>
          </p:cNvSpPr>
          <p:nvPr>
            <p:ph type="dt" sz="half" idx="10"/>
          </p:nvPr>
        </p:nvSpPr>
        <p:spPr/>
        <p:txBody>
          <a:bodyPr/>
          <a:lstStyle/>
          <a:p>
            <a:pPr algn="r"/>
            <a:fld id="{474570BA-E333-4728-89C8-FBD415F25DD6}" type="datetime1">
              <a:rPr lang="da-DK" smtClean="0"/>
              <a:t>02-10-2024</a:t>
            </a:fld>
            <a:endParaRPr lang="en-DK"/>
          </a:p>
        </p:txBody>
      </p:sp>
      <p:sp>
        <p:nvSpPr>
          <p:cNvPr id="3" name="Pladsholder til slidenummer 2">
            <a:extLst>
              <a:ext uri="{FF2B5EF4-FFF2-40B4-BE49-F238E27FC236}">
                <a16:creationId xmlns:a16="http://schemas.microsoft.com/office/drawing/2014/main" id="{6654EACB-D9EC-3707-F4B7-2919F55F6078}"/>
              </a:ext>
            </a:extLst>
          </p:cNvPr>
          <p:cNvSpPr>
            <a:spLocks noGrp="1"/>
          </p:cNvSpPr>
          <p:nvPr>
            <p:ph type="sldNum" sz="quarter" idx="12"/>
          </p:nvPr>
        </p:nvSpPr>
        <p:spPr/>
        <p:txBody>
          <a:bodyPr/>
          <a:lstStyle/>
          <a:p>
            <a:fld id="{97C90A3D-D57D-FD44-9B76-0F4E407B9FC2}" type="slidenum">
              <a:rPr lang="en-DK" smtClean="0"/>
              <a:pPr/>
              <a:t>23</a:t>
            </a:fld>
            <a:endParaRPr lang="en-DK"/>
          </a:p>
        </p:txBody>
      </p:sp>
      <p:sp>
        <p:nvSpPr>
          <p:cNvPr id="5" name="Titel 4">
            <a:extLst>
              <a:ext uri="{FF2B5EF4-FFF2-40B4-BE49-F238E27FC236}">
                <a16:creationId xmlns:a16="http://schemas.microsoft.com/office/drawing/2014/main" id="{CF05098B-92DD-7A02-5971-8F0F2EFDF6D6}"/>
              </a:ext>
            </a:extLst>
          </p:cNvPr>
          <p:cNvSpPr>
            <a:spLocks noGrp="1"/>
          </p:cNvSpPr>
          <p:nvPr>
            <p:ph type="title"/>
          </p:nvPr>
        </p:nvSpPr>
        <p:spPr>
          <a:xfrm>
            <a:off x="1116121" y="548388"/>
            <a:ext cx="7381875" cy="1079500"/>
          </a:xfrm>
        </p:spPr>
        <p:txBody>
          <a:bodyPr/>
          <a:lstStyle/>
          <a:p>
            <a:r>
              <a:rPr lang="da-DK" dirty="0"/>
              <a:t>Omkring myndighedsarbejdet ser vi ofte:</a:t>
            </a:r>
          </a:p>
        </p:txBody>
      </p:sp>
      <p:sp>
        <p:nvSpPr>
          <p:cNvPr id="6" name="Pladsholder til indhold 5">
            <a:extLst>
              <a:ext uri="{FF2B5EF4-FFF2-40B4-BE49-F238E27FC236}">
                <a16:creationId xmlns:a16="http://schemas.microsoft.com/office/drawing/2014/main" id="{C8DA850C-E555-8587-8B2F-BE1964D9511D}"/>
              </a:ext>
            </a:extLst>
          </p:cNvPr>
          <p:cNvSpPr>
            <a:spLocks noGrp="1"/>
          </p:cNvSpPr>
          <p:nvPr>
            <p:ph sz="quarter" idx="13"/>
          </p:nvPr>
        </p:nvSpPr>
        <p:spPr>
          <a:xfrm>
            <a:off x="1666874" y="1477348"/>
            <a:ext cx="5377105" cy="2706902"/>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marL="285750" indent="-285750">
              <a:buFont typeface="Arial" panose="020B0604020202020204" pitchFamily="34" charset="0"/>
              <a:buChar char="•"/>
            </a:pPr>
            <a:r>
              <a:rPr lang="da-DK" sz="2000" dirty="0"/>
              <a:t>Begrænset kompetenceudvikling</a:t>
            </a:r>
          </a:p>
          <a:p>
            <a:pPr marL="285750" indent="-285750">
              <a:buFont typeface="Arial" panose="020B0604020202020204" pitchFamily="34" charset="0"/>
              <a:buChar char="•"/>
            </a:pPr>
            <a:r>
              <a:rPr lang="da-DK" sz="2000" dirty="0"/>
              <a:t>Ledelse med meget stor ledelsesspænd = manglende tilstedeværelse</a:t>
            </a:r>
          </a:p>
          <a:p>
            <a:pPr marL="285750" indent="-285750">
              <a:buFont typeface="Arial" panose="020B0604020202020204" pitchFamily="34" charset="0"/>
              <a:buChar char="•"/>
            </a:pPr>
            <a:r>
              <a:rPr lang="da-DK" sz="2000" dirty="0"/>
              <a:t>Sjældent faglig relevant ledelsestilsyn </a:t>
            </a:r>
          </a:p>
          <a:p>
            <a:pPr marL="285750" indent="-285750">
              <a:buFont typeface="Arial" panose="020B0604020202020204" pitchFamily="34" charset="0"/>
              <a:buChar char="•"/>
            </a:pPr>
            <a:r>
              <a:rPr lang="da-DK" sz="2000" dirty="0"/>
              <a:t>Kolde hænder =  besparelser</a:t>
            </a:r>
          </a:p>
          <a:p>
            <a:pPr marL="285750" indent="-285750">
              <a:buFont typeface="Arial" panose="020B0604020202020204" pitchFamily="34" charset="0"/>
              <a:buChar char="•"/>
            </a:pPr>
            <a:r>
              <a:rPr lang="da-DK" sz="2000" dirty="0"/>
              <a:t>Oplevelse af at have alt for travlt….</a:t>
            </a:r>
          </a:p>
          <a:p>
            <a:pPr marL="285750" indent="-285750">
              <a:buFont typeface="Arial" panose="020B0604020202020204" pitchFamily="34" charset="0"/>
              <a:buChar char="•"/>
            </a:pPr>
            <a:endParaRPr lang="da-DK" sz="2000" dirty="0"/>
          </a:p>
          <a:p>
            <a:pPr marL="0" indent="0">
              <a:buNone/>
            </a:pPr>
            <a:r>
              <a:rPr lang="da-DK" sz="2000" dirty="0"/>
              <a:t>+ Manglende langt lys i sagsbehandlingen / stiknåleoperationer</a:t>
            </a:r>
          </a:p>
        </p:txBody>
      </p:sp>
      <p:pic>
        <p:nvPicPr>
          <p:cNvPr id="7" name="Billede 6">
            <a:extLst>
              <a:ext uri="{FF2B5EF4-FFF2-40B4-BE49-F238E27FC236}">
                <a16:creationId xmlns:a16="http://schemas.microsoft.com/office/drawing/2014/main" id="{7A46E364-2C83-3D3A-D4E1-CDD61301D79E}"/>
              </a:ext>
            </a:extLst>
          </p:cNvPr>
          <p:cNvPicPr>
            <a:picLocks noChangeAspect="1"/>
          </p:cNvPicPr>
          <p:nvPr/>
        </p:nvPicPr>
        <p:blipFill>
          <a:blip r:embed="rId3"/>
          <a:stretch>
            <a:fillRect/>
          </a:stretch>
        </p:blipFill>
        <p:spPr>
          <a:xfrm>
            <a:off x="7639302" y="4006019"/>
            <a:ext cx="4244738" cy="2377053"/>
          </a:xfrm>
          <a:prstGeom prst="rect">
            <a:avLst/>
          </a:prstGeom>
        </p:spPr>
      </p:pic>
      <p:sp>
        <p:nvSpPr>
          <p:cNvPr id="8" name="Pil: højre 7">
            <a:extLst>
              <a:ext uri="{FF2B5EF4-FFF2-40B4-BE49-F238E27FC236}">
                <a16:creationId xmlns:a16="http://schemas.microsoft.com/office/drawing/2014/main" id="{43822F92-439B-2E3C-7B71-F73EDB499B95}"/>
              </a:ext>
            </a:extLst>
          </p:cNvPr>
          <p:cNvSpPr/>
          <p:nvPr/>
        </p:nvSpPr>
        <p:spPr>
          <a:xfrm>
            <a:off x="2022529" y="4246536"/>
            <a:ext cx="5129939" cy="2045776"/>
          </a:xfrm>
          <a:prstGeom prst="rightArrow">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da-DK" sz="2000" dirty="0"/>
              <a:t>En kæmpe udfordring vi har råbt ”ulven” kommer så længe og så mange gange….</a:t>
            </a:r>
          </a:p>
        </p:txBody>
      </p:sp>
      <p:sp>
        <p:nvSpPr>
          <p:cNvPr id="9" name="Pil: nedad 8">
            <a:extLst>
              <a:ext uri="{FF2B5EF4-FFF2-40B4-BE49-F238E27FC236}">
                <a16:creationId xmlns:a16="http://schemas.microsoft.com/office/drawing/2014/main" id="{80AEBEEA-0A75-A5C4-4A74-6250464CC062}"/>
              </a:ext>
            </a:extLst>
          </p:cNvPr>
          <p:cNvSpPr/>
          <p:nvPr/>
        </p:nvSpPr>
        <p:spPr>
          <a:xfrm>
            <a:off x="7384942" y="1268414"/>
            <a:ext cx="4616558" cy="2377053"/>
          </a:xfrm>
          <a:prstGeom prst="downArrow">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da-DK" sz="2000" dirty="0"/>
              <a:t>Ved I nok og hvad der potentialer og udfordringsbilledet i jeres myndigheder?</a:t>
            </a:r>
          </a:p>
        </p:txBody>
      </p:sp>
    </p:spTree>
    <p:extLst>
      <p:ext uri="{BB962C8B-B14F-4D97-AF65-F5344CB8AC3E}">
        <p14:creationId xmlns:p14="http://schemas.microsoft.com/office/powerpoint/2010/main" val="3381053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D1416316-0088-8656-FD12-200880ABB08A}"/>
              </a:ext>
            </a:extLst>
          </p:cNvPr>
          <p:cNvSpPr>
            <a:spLocks noGrp="1"/>
          </p:cNvSpPr>
          <p:nvPr>
            <p:ph type="dt" sz="half" idx="10"/>
          </p:nvPr>
        </p:nvSpPr>
        <p:spPr/>
        <p:txBody>
          <a:bodyPr/>
          <a:lstStyle/>
          <a:p>
            <a:pPr algn="r"/>
            <a:fld id="{474570BA-E333-4728-89C8-FBD415F25DD6}" type="datetime1">
              <a:rPr lang="da-DK" smtClean="0"/>
              <a:t>02-10-2024</a:t>
            </a:fld>
            <a:endParaRPr lang="en-DK"/>
          </a:p>
        </p:txBody>
      </p:sp>
      <p:sp>
        <p:nvSpPr>
          <p:cNvPr id="3" name="Pladsholder til slidenummer 2">
            <a:extLst>
              <a:ext uri="{FF2B5EF4-FFF2-40B4-BE49-F238E27FC236}">
                <a16:creationId xmlns:a16="http://schemas.microsoft.com/office/drawing/2014/main" id="{11C6D83D-946E-0461-E250-1801DA4F6B51}"/>
              </a:ext>
            </a:extLst>
          </p:cNvPr>
          <p:cNvSpPr>
            <a:spLocks noGrp="1"/>
          </p:cNvSpPr>
          <p:nvPr>
            <p:ph type="sldNum" sz="quarter" idx="12"/>
          </p:nvPr>
        </p:nvSpPr>
        <p:spPr/>
        <p:txBody>
          <a:bodyPr/>
          <a:lstStyle/>
          <a:p>
            <a:fld id="{97C90A3D-D57D-FD44-9B76-0F4E407B9FC2}" type="slidenum">
              <a:rPr lang="en-DK" smtClean="0"/>
              <a:pPr/>
              <a:t>24</a:t>
            </a:fld>
            <a:endParaRPr lang="en-DK"/>
          </a:p>
        </p:txBody>
      </p:sp>
      <p:pic>
        <p:nvPicPr>
          <p:cNvPr id="7" name="Pladsholder til indhold 6">
            <a:extLst>
              <a:ext uri="{FF2B5EF4-FFF2-40B4-BE49-F238E27FC236}">
                <a16:creationId xmlns:a16="http://schemas.microsoft.com/office/drawing/2014/main" id="{42F64B78-DE93-275E-FC0A-F27B1CF67EED}"/>
              </a:ext>
            </a:extLst>
          </p:cNvPr>
          <p:cNvPicPr>
            <a:picLocks noGrp="1" noChangeAspect="1"/>
          </p:cNvPicPr>
          <p:nvPr>
            <p:ph sz="quarter" idx="13"/>
          </p:nvPr>
        </p:nvPicPr>
        <p:blipFill>
          <a:blip r:embed="rId3"/>
          <a:stretch>
            <a:fillRect/>
          </a:stretch>
        </p:blipFill>
        <p:spPr>
          <a:xfrm>
            <a:off x="3567424" y="910636"/>
            <a:ext cx="8432489" cy="5475997"/>
          </a:xfrm>
        </p:spPr>
      </p:pic>
      <p:sp>
        <p:nvSpPr>
          <p:cNvPr id="5" name="Titel 4">
            <a:extLst>
              <a:ext uri="{FF2B5EF4-FFF2-40B4-BE49-F238E27FC236}">
                <a16:creationId xmlns:a16="http://schemas.microsoft.com/office/drawing/2014/main" id="{ABCE0C06-B9D7-F2FE-CFA2-CAC9C2ABB08A}"/>
              </a:ext>
            </a:extLst>
          </p:cNvPr>
          <p:cNvSpPr>
            <a:spLocks noGrp="1"/>
          </p:cNvSpPr>
          <p:nvPr>
            <p:ph type="title"/>
          </p:nvPr>
        </p:nvSpPr>
        <p:spPr>
          <a:xfrm>
            <a:off x="466038" y="250055"/>
            <a:ext cx="11885982" cy="1079500"/>
          </a:xfrm>
        </p:spPr>
        <p:txBody>
          <a:bodyPr/>
          <a:lstStyle/>
          <a:p>
            <a:r>
              <a:rPr lang="da-DK" dirty="0"/>
              <a:t>For-forståelser mindsker forventninger og fokus på udvikling</a:t>
            </a:r>
          </a:p>
        </p:txBody>
      </p:sp>
      <p:sp>
        <p:nvSpPr>
          <p:cNvPr id="8" name="Tekstfelt 7">
            <a:extLst>
              <a:ext uri="{FF2B5EF4-FFF2-40B4-BE49-F238E27FC236}">
                <a16:creationId xmlns:a16="http://schemas.microsoft.com/office/drawing/2014/main" id="{3E994901-230E-C587-BF2B-AEEBA80CD0C0}"/>
              </a:ext>
            </a:extLst>
          </p:cNvPr>
          <p:cNvSpPr txBox="1"/>
          <p:nvPr/>
        </p:nvSpPr>
        <p:spPr>
          <a:xfrm>
            <a:off x="7095067" y="6224239"/>
            <a:ext cx="5393266" cy="682440"/>
          </a:xfrm>
          <a:prstGeom prst="rect">
            <a:avLst/>
          </a:prstGeom>
          <a:noFill/>
        </p:spPr>
        <p:txBody>
          <a:bodyPr wrap="square" lIns="216000" tIns="216000" rIns="216000" bIns="216000" rtlCol="0">
            <a:spAutoFit/>
          </a:bodyPr>
          <a:lstStyle/>
          <a:p>
            <a:pPr algn="l"/>
            <a:r>
              <a:rPr lang="da-DK" sz="1600" spc="30" dirty="0">
                <a:solidFill>
                  <a:srgbClr val="1A1A1A"/>
                </a:solidFill>
              </a:rPr>
              <a:t>Fagbladet FOA – 30 maj 2023 (reference til forskning) </a:t>
            </a:r>
          </a:p>
        </p:txBody>
      </p:sp>
      <p:sp>
        <p:nvSpPr>
          <p:cNvPr id="9" name="Ellipse 8">
            <a:extLst>
              <a:ext uri="{FF2B5EF4-FFF2-40B4-BE49-F238E27FC236}">
                <a16:creationId xmlns:a16="http://schemas.microsoft.com/office/drawing/2014/main" id="{AB66F01A-7F6F-F0FA-0BAD-7F483AE2C681}"/>
              </a:ext>
            </a:extLst>
          </p:cNvPr>
          <p:cNvSpPr/>
          <p:nvPr/>
        </p:nvSpPr>
        <p:spPr>
          <a:xfrm>
            <a:off x="3507894" y="4570845"/>
            <a:ext cx="8493606" cy="1936619"/>
          </a:xfrm>
          <a:prstGeom prst="ellipse">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da-DK"/>
          </a:p>
        </p:txBody>
      </p:sp>
      <p:sp>
        <p:nvSpPr>
          <p:cNvPr id="6" name="Tekstfelt 5">
            <a:extLst>
              <a:ext uri="{FF2B5EF4-FFF2-40B4-BE49-F238E27FC236}">
                <a16:creationId xmlns:a16="http://schemas.microsoft.com/office/drawing/2014/main" id="{DB8D9A44-EAF0-5C81-776A-21A63C5A4E00}"/>
              </a:ext>
            </a:extLst>
          </p:cNvPr>
          <p:cNvSpPr txBox="1"/>
          <p:nvPr/>
        </p:nvSpPr>
        <p:spPr>
          <a:xfrm>
            <a:off x="274320" y="2069452"/>
            <a:ext cx="3177540" cy="1359548"/>
          </a:xfrm>
          <a:prstGeom prst="rect">
            <a:avLst/>
          </a:prstGeom>
          <a:noFill/>
        </p:spPr>
        <p:txBody>
          <a:bodyPr wrap="square" lIns="216000" tIns="216000" rIns="216000" bIns="216000" rtlCol="0">
            <a:spAutoFit/>
          </a:bodyPr>
          <a:lstStyle/>
          <a:p>
            <a:pPr algn="l"/>
            <a:r>
              <a:rPr lang="da-DK" sz="2000" spc="30" dirty="0">
                <a:solidFill>
                  <a:srgbClr val="1A1A1A"/>
                </a:solidFill>
              </a:rPr>
              <a:t>Måske gælder det også andre målgrupper med funktionsnedsættelser…..?</a:t>
            </a:r>
          </a:p>
        </p:txBody>
      </p:sp>
    </p:spTree>
    <p:extLst>
      <p:ext uri="{BB962C8B-B14F-4D97-AF65-F5344CB8AC3E}">
        <p14:creationId xmlns:p14="http://schemas.microsoft.com/office/powerpoint/2010/main" val="277244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B9784EB0-9FCA-7385-4781-60BF440E2DE2}"/>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4570BA-E333-4728-89C8-FBD415F25DD6}" type="datetime1">
              <a:rPr kumimoji="0" lang="da-DK" sz="800" b="0" i="0" u="none" strike="noStrike" kern="1200" cap="none" spc="30" normalizeH="0" baseline="0" noProof="0" smtClean="0">
                <a:ln>
                  <a:noFill/>
                </a:ln>
                <a:solidFill>
                  <a:srgbClr val="1A1A1A"/>
                </a:solidFill>
                <a:effectLst/>
                <a:uLnTx/>
                <a:uFillTx/>
                <a:latin typeface="Spartan Offic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02-10-2024</a:t>
            </a:fld>
            <a:endParaRPr kumimoji="0" lang="en-DK" sz="800" b="0" i="0" u="none" strike="noStrike" kern="1200" cap="none" spc="30" normalizeH="0" baseline="0" noProof="0">
              <a:ln>
                <a:noFill/>
              </a:ln>
              <a:solidFill>
                <a:srgbClr val="1A1A1A"/>
              </a:solidFill>
              <a:effectLst/>
              <a:uLnTx/>
              <a:uFillTx/>
              <a:latin typeface="Spartan Office"/>
              <a:ea typeface="+mn-ea"/>
              <a:cs typeface="+mn-cs"/>
            </a:endParaRPr>
          </a:p>
        </p:txBody>
      </p:sp>
      <p:sp>
        <p:nvSpPr>
          <p:cNvPr id="3" name="Pladsholder til slidenummer 2">
            <a:extLst>
              <a:ext uri="{FF2B5EF4-FFF2-40B4-BE49-F238E27FC236}">
                <a16:creationId xmlns:a16="http://schemas.microsoft.com/office/drawing/2014/main" id="{95678970-50EA-656B-738C-DFE6AE35CF7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C90A3D-D57D-FD44-9B76-0F4E407B9FC2}" type="slidenum">
              <a:rPr kumimoji="0" lang="en-DK" sz="800" b="0" i="0" u="none" strike="noStrike" kern="1200" cap="none" spc="30" normalizeH="0" baseline="0" noProof="0" smtClean="0">
                <a:ln>
                  <a:noFill/>
                </a:ln>
                <a:solidFill>
                  <a:srgbClr val="1A1A1A"/>
                </a:solidFill>
                <a:effectLst/>
                <a:uLnTx/>
                <a:uFillTx/>
                <a:latin typeface="Spartan Offic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DK" sz="800" b="0" i="0" u="none" strike="noStrike" kern="1200" cap="none" spc="30" normalizeH="0" baseline="0" noProof="0">
              <a:ln>
                <a:noFill/>
              </a:ln>
              <a:solidFill>
                <a:srgbClr val="1A1A1A"/>
              </a:solidFill>
              <a:effectLst/>
              <a:uLnTx/>
              <a:uFillTx/>
              <a:latin typeface="Spartan Office"/>
              <a:ea typeface="+mn-ea"/>
              <a:cs typeface="+mn-cs"/>
            </a:endParaRPr>
          </a:p>
        </p:txBody>
      </p:sp>
      <p:graphicFrame>
        <p:nvGraphicFramePr>
          <p:cNvPr id="6" name="Pladsholder til indhold 5">
            <a:extLst>
              <a:ext uri="{FF2B5EF4-FFF2-40B4-BE49-F238E27FC236}">
                <a16:creationId xmlns:a16="http://schemas.microsoft.com/office/drawing/2014/main" id="{B76ED98B-3DF3-678D-F703-A4C4C478B79C}"/>
              </a:ext>
            </a:extLst>
          </p:cNvPr>
          <p:cNvGraphicFramePr>
            <a:graphicFrameLocks noGrp="1"/>
          </p:cNvGraphicFramePr>
          <p:nvPr>
            <p:ph sz="quarter" idx="13"/>
          </p:nvPr>
        </p:nvGraphicFramePr>
        <p:xfrm>
          <a:off x="1078992" y="1286731"/>
          <a:ext cx="10652759" cy="53760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el 4">
            <a:extLst>
              <a:ext uri="{FF2B5EF4-FFF2-40B4-BE49-F238E27FC236}">
                <a16:creationId xmlns:a16="http://schemas.microsoft.com/office/drawing/2014/main" id="{E251A710-4A83-ED13-2E84-6C0F3168A321}"/>
              </a:ext>
            </a:extLst>
          </p:cNvPr>
          <p:cNvSpPr>
            <a:spLocks noGrp="1"/>
          </p:cNvSpPr>
          <p:nvPr>
            <p:ph type="title"/>
          </p:nvPr>
        </p:nvSpPr>
        <p:spPr>
          <a:xfrm>
            <a:off x="118370" y="470019"/>
            <a:ext cx="12094743" cy="1079500"/>
          </a:xfrm>
        </p:spPr>
        <p:txBody>
          <a:bodyPr/>
          <a:lstStyle/>
          <a:p>
            <a:r>
              <a:rPr lang="da-DK" sz="2500" dirty="0"/>
              <a:t>Temaer i sagsbehandlingen der kan være udgiftsdrivende ved manglende præcisering og fokus</a:t>
            </a:r>
          </a:p>
        </p:txBody>
      </p:sp>
      <p:pic>
        <p:nvPicPr>
          <p:cNvPr id="4" name="Grafik 3" descr="Forstørrelsesglas kontur">
            <a:extLst>
              <a:ext uri="{FF2B5EF4-FFF2-40B4-BE49-F238E27FC236}">
                <a16:creationId xmlns:a16="http://schemas.microsoft.com/office/drawing/2014/main" id="{B0C0E6D2-2B20-51A4-7E74-538DBD7E003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914226" y="1109133"/>
            <a:ext cx="530013" cy="530013"/>
          </a:xfrm>
          <a:prstGeom prst="rect">
            <a:avLst/>
          </a:prstGeom>
        </p:spPr>
      </p:pic>
      <p:pic>
        <p:nvPicPr>
          <p:cNvPr id="8" name="Grafik 7" descr="Forstørrelsesglas kontur">
            <a:extLst>
              <a:ext uri="{FF2B5EF4-FFF2-40B4-BE49-F238E27FC236}">
                <a16:creationId xmlns:a16="http://schemas.microsoft.com/office/drawing/2014/main" id="{2F169909-05A8-0E17-97BB-DBEF4FF1FFA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261186" y="1042042"/>
            <a:ext cx="530013" cy="530013"/>
          </a:xfrm>
          <a:prstGeom prst="rect">
            <a:avLst/>
          </a:prstGeom>
        </p:spPr>
      </p:pic>
      <p:pic>
        <p:nvPicPr>
          <p:cNvPr id="9" name="Grafik 8" descr="Forstørrelsesglas kontur">
            <a:extLst>
              <a:ext uri="{FF2B5EF4-FFF2-40B4-BE49-F238E27FC236}">
                <a16:creationId xmlns:a16="http://schemas.microsoft.com/office/drawing/2014/main" id="{A17676AE-104B-0CEE-E426-46658A6342D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608146" y="1095586"/>
            <a:ext cx="530013" cy="530013"/>
          </a:xfrm>
          <a:prstGeom prst="rect">
            <a:avLst/>
          </a:prstGeom>
        </p:spPr>
      </p:pic>
      <p:pic>
        <p:nvPicPr>
          <p:cNvPr id="10" name="Grafik 9" descr="Forstørrelsesglas kontur">
            <a:extLst>
              <a:ext uri="{FF2B5EF4-FFF2-40B4-BE49-F238E27FC236}">
                <a16:creationId xmlns:a16="http://schemas.microsoft.com/office/drawing/2014/main" id="{C53A5EAB-B47A-AFC1-8A4A-E7BB8B840C5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955106" y="1094739"/>
            <a:ext cx="530013" cy="530013"/>
          </a:xfrm>
          <a:prstGeom prst="rect">
            <a:avLst/>
          </a:prstGeom>
        </p:spPr>
      </p:pic>
      <p:pic>
        <p:nvPicPr>
          <p:cNvPr id="12" name="Grafik 11" descr="Forstørrelsesglas kontur">
            <a:extLst>
              <a:ext uri="{FF2B5EF4-FFF2-40B4-BE49-F238E27FC236}">
                <a16:creationId xmlns:a16="http://schemas.microsoft.com/office/drawing/2014/main" id="{4CA63DBE-5C86-F687-5F5B-49436C75738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914225" y="2694325"/>
            <a:ext cx="530013" cy="530013"/>
          </a:xfrm>
          <a:prstGeom prst="rect">
            <a:avLst/>
          </a:prstGeom>
        </p:spPr>
      </p:pic>
      <p:pic>
        <p:nvPicPr>
          <p:cNvPr id="13" name="Grafik 12" descr="Forstørrelsesglas kontur">
            <a:extLst>
              <a:ext uri="{FF2B5EF4-FFF2-40B4-BE49-F238E27FC236}">
                <a16:creationId xmlns:a16="http://schemas.microsoft.com/office/drawing/2014/main" id="{901FCFE4-86B7-058C-D7D2-AF742B95236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308600" y="2761416"/>
            <a:ext cx="530013" cy="530013"/>
          </a:xfrm>
          <a:prstGeom prst="rect">
            <a:avLst/>
          </a:prstGeom>
        </p:spPr>
      </p:pic>
      <p:pic>
        <p:nvPicPr>
          <p:cNvPr id="14" name="Grafik 13" descr="Forstørrelsesglas kontur">
            <a:extLst>
              <a:ext uri="{FF2B5EF4-FFF2-40B4-BE49-F238E27FC236}">
                <a16:creationId xmlns:a16="http://schemas.microsoft.com/office/drawing/2014/main" id="{9A19BADA-D653-05A1-0003-86670633676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530253" y="2761416"/>
            <a:ext cx="530013" cy="530013"/>
          </a:xfrm>
          <a:prstGeom prst="rect">
            <a:avLst/>
          </a:prstGeom>
        </p:spPr>
      </p:pic>
      <p:pic>
        <p:nvPicPr>
          <p:cNvPr id="15" name="Grafik 14" descr="Forstørrelsesglas kontur">
            <a:extLst>
              <a:ext uri="{FF2B5EF4-FFF2-40B4-BE49-F238E27FC236}">
                <a16:creationId xmlns:a16="http://schemas.microsoft.com/office/drawing/2014/main" id="{6F83C2A7-3324-9881-1D2B-1EE3316852F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925370" y="2757419"/>
            <a:ext cx="530013" cy="530013"/>
          </a:xfrm>
          <a:prstGeom prst="rect">
            <a:avLst/>
          </a:prstGeom>
        </p:spPr>
      </p:pic>
      <p:pic>
        <p:nvPicPr>
          <p:cNvPr id="16" name="Grafik 15" descr="Forstørrelsesglas kontur">
            <a:extLst>
              <a:ext uri="{FF2B5EF4-FFF2-40B4-BE49-F238E27FC236}">
                <a16:creationId xmlns:a16="http://schemas.microsoft.com/office/drawing/2014/main" id="{1184FDF7-897B-82E5-BAEF-10613D99707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914225" y="4413698"/>
            <a:ext cx="530013" cy="530013"/>
          </a:xfrm>
          <a:prstGeom prst="rect">
            <a:avLst/>
          </a:prstGeom>
        </p:spPr>
      </p:pic>
      <p:pic>
        <p:nvPicPr>
          <p:cNvPr id="17" name="Grafik 16" descr="Forstørrelsesglas kontur">
            <a:extLst>
              <a:ext uri="{FF2B5EF4-FFF2-40B4-BE49-F238E27FC236}">
                <a16:creationId xmlns:a16="http://schemas.microsoft.com/office/drawing/2014/main" id="{00B550A0-1605-BB5C-AE2D-E2641E587A5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238332" y="4392530"/>
            <a:ext cx="530013" cy="530013"/>
          </a:xfrm>
          <a:prstGeom prst="rect">
            <a:avLst/>
          </a:prstGeom>
        </p:spPr>
      </p:pic>
      <p:pic>
        <p:nvPicPr>
          <p:cNvPr id="18" name="Grafik 17" descr="Forstørrelsesglas kontur">
            <a:extLst>
              <a:ext uri="{FF2B5EF4-FFF2-40B4-BE49-F238E27FC236}">
                <a16:creationId xmlns:a16="http://schemas.microsoft.com/office/drawing/2014/main" id="{3900CE9F-9699-7533-1641-BF36C9BECE0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562439" y="4427246"/>
            <a:ext cx="530013" cy="530013"/>
          </a:xfrm>
          <a:prstGeom prst="rect">
            <a:avLst/>
          </a:prstGeom>
        </p:spPr>
      </p:pic>
      <p:pic>
        <p:nvPicPr>
          <p:cNvPr id="19" name="Grafik 18" descr="Forstørrelsesglas kontur">
            <a:extLst>
              <a:ext uri="{FF2B5EF4-FFF2-40B4-BE49-F238E27FC236}">
                <a16:creationId xmlns:a16="http://schemas.microsoft.com/office/drawing/2014/main" id="{A49448EE-AD34-B69F-D444-B34142AB3CE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886546" y="4413697"/>
            <a:ext cx="530013" cy="530013"/>
          </a:xfrm>
          <a:prstGeom prst="rect">
            <a:avLst/>
          </a:prstGeom>
        </p:spPr>
      </p:pic>
    </p:spTree>
    <p:extLst>
      <p:ext uri="{BB962C8B-B14F-4D97-AF65-F5344CB8AC3E}">
        <p14:creationId xmlns:p14="http://schemas.microsoft.com/office/powerpoint/2010/main" val="4072240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982D01ED-0E22-6A1C-20DF-EFD697A6D351}"/>
              </a:ext>
            </a:extLst>
          </p:cNvPr>
          <p:cNvSpPr>
            <a:spLocks noGrp="1"/>
          </p:cNvSpPr>
          <p:nvPr>
            <p:ph type="dt" sz="half" idx="10"/>
          </p:nvPr>
        </p:nvSpPr>
        <p:spPr/>
        <p:txBody>
          <a:bodyPr/>
          <a:lstStyle/>
          <a:p>
            <a:pPr algn="r"/>
            <a:r>
              <a:rPr lang="da-DK"/>
              <a:t>20-11-2023</a:t>
            </a:r>
            <a:endParaRPr lang="en-DK"/>
          </a:p>
        </p:txBody>
      </p:sp>
      <p:sp>
        <p:nvSpPr>
          <p:cNvPr id="3" name="Pladsholder til slidenummer 2">
            <a:extLst>
              <a:ext uri="{FF2B5EF4-FFF2-40B4-BE49-F238E27FC236}">
                <a16:creationId xmlns:a16="http://schemas.microsoft.com/office/drawing/2014/main" id="{B9B43AC4-8F63-4ED8-BF7F-5B7C0BB2B135}"/>
              </a:ext>
            </a:extLst>
          </p:cNvPr>
          <p:cNvSpPr>
            <a:spLocks noGrp="1"/>
          </p:cNvSpPr>
          <p:nvPr>
            <p:ph type="sldNum" sz="quarter" idx="12"/>
          </p:nvPr>
        </p:nvSpPr>
        <p:spPr/>
        <p:txBody>
          <a:bodyPr/>
          <a:lstStyle/>
          <a:p>
            <a:fld id="{97C90A3D-D57D-FD44-9B76-0F4E407B9FC2}" type="slidenum">
              <a:rPr lang="en-DK" smtClean="0"/>
              <a:pPr/>
              <a:t>26</a:t>
            </a:fld>
            <a:endParaRPr lang="en-DK"/>
          </a:p>
        </p:txBody>
      </p:sp>
      <p:sp>
        <p:nvSpPr>
          <p:cNvPr id="5" name="Titel 4">
            <a:extLst>
              <a:ext uri="{FF2B5EF4-FFF2-40B4-BE49-F238E27FC236}">
                <a16:creationId xmlns:a16="http://schemas.microsoft.com/office/drawing/2014/main" id="{CEF1CB40-DD6D-D001-6557-E8B06C793024}"/>
              </a:ext>
            </a:extLst>
          </p:cNvPr>
          <p:cNvSpPr>
            <a:spLocks noGrp="1"/>
          </p:cNvSpPr>
          <p:nvPr>
            <p:ph type="title"/>
          </p:nvPr>
        </p:nvSpPr>
        <p:spPr>
          <a:xfrm>
            <a:off x="1868209" y="2437163"/>
            <a:ext cx="7381875" cy="1079500"/>
          </a:xfrm>
        </p:spPr>
        <p:txBody>
          <a:bodyPr/>
          <a:lstStyle/>
          <a:p>
            <a:r>
              <a:rPr lang="da-DK" dirty="0"/>
              <a:t>Det udenom </a:t>
            </a:r>
          </a:p>
        </p:txBody>
      </p:sp>
    </p:spTree>
    <p:extLst>
      <p:ext uri="{BB962C8B-B14F-4D97-AF65-F5344CB8AC3E}">
        <p14:creationId xmlns:p14="http://schemas.microsoft.com/office/powerpoint/2010/main" val="26875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8140AD-D5CF-9DB5-0BCE-42F23430AB59}"/>
            </a:ext>
          </a:extLst>
        </p:cNvPr>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0A659912-46C9-1E1C-BBA7-805B487C642B}"/>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4570BA-E333-4728-89C8-FBD415F25DD6}" type="datetime1">
              <a:rPr kumimoji="0" lang="da-DK" sz="800" b="0" i="0" u="none" strike="noStrike" kern="1200" cap="none" spc="30" normalizeH="0" baseline="0" noProof="0" smtClean="0">
                <a:ln>
                  <a:noFill/>
                </a:ln>
                <a:solidFill>
                  <a:srgbClr val="1A1A1A"/>
                </a:solidFill>
                <a:effectLst/>
                <a:uLnTx/>
                <a:uFillTx/>
                <a:latin typeface="Spartan Offic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02-10-2024</a:t>
            </a:fld>
            <a:endParaRPr kumimoji="0" lang="en-DK" sz="800" b="0" i="0" u="none" strike="noStrike" kern="1200" cap="none" spc="30" normalizeH="0" baseline="0" noProof="0" dirty="0">
              <a:ln>
                <a:noFill/>
              </a:ln>
              <a:solidFill>
                <a:srgbClr val="1A1A1A"/>
              </a:solidFill>
              <a:effectLst/>
              <a:uLnTx/>
              <a:uFillTx/>
              <a:latin typeface="Spartan Office"/>
              <a:ea typeface="+mn-ea"/>
              <a:cs typeface="+mn-cs"/>
            </a:endParaRPr>
          </a:p>
        </p:txBody>
      </p:sp>
      <p:sp>
        <p:nvSpPr>
          <p:cNvPr id="3" name="Pladsholder til slidenummer 2">
            <a:extLst>
              <a:ext uri="{FF2B5EF4-FFF2-40B4-BE49-F238E27FC236}">
                <a16:creationId xmlns:a16="http://schemas.microsoft.com/office/drawing/2014/main" id="{CB61684C-808A-9F46-CA0B-915EBBE49C9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C90A3D-D57D-FD44-9B76-0F4E407B9FC2}" type="slidenum">
              <a:rPr kumimoji="0" lang="en-DK" sz="800" b="0" i="0" u="none" strike="noStrike" kern="1200" cap="none" spc="30" normalizeH="0" baseline="0" noProof="0" smtClean="0">
                <a:ln>
                  <a:noFill/>
                </a:ln>
                <a:solidFill>
                  <a:srgbClr val="1A1A1A"/>
                </a:solidFill>
                <a:effectLst/>
                <a:uLnTx/>
                <a:uFillTx/>
                <a:latin typeface="Spartan Offic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DK" sz="800" b="0" i="0" u="none" strike="noStrike" kern="1200" cap="none" spc="30" normalizeH="0" baseline="0" noProof="0">
              <a:ln>
                <a:noFill/>
              </a:ln>
              <a:solidFill>
                <a:srgbClr val="1A1A1A"/>
              </a:solidFill>
              <a:effectLst/>
              <a:uLnTx/>
              <a:uFillTx/>
              <a:latin typeface="Spartan Office"/>
              <a:ea typeface="+mn-ea"/>
              <a:cs typeface="+mn-cs"/>
            </a:endParaRPr>
          </a:p>
        </p:txBody>
      </p:sp>
      <p:sp>
        <p:nvSpPr>
          <p:cNvPr id="4" name="Pladsholder til indhold 3">
            <a:extLst>
              <a:ext uri="{FF2B5EF4-FFF2-40B4-BE49-F238E27FC236}">
                <a16:creationId xmlns:a16="http://schemas.microsoft.com/office/drawing/2014/main" id="{5169B832-2839-541A-7A5A-044F8F96F63C}"/>
              </a:ext>
            </a:extLst>
          </p:cNvPr>
          <p:cNvSpPr>
            <a:spLocks noGrp="1"/>
          </p:cNvSpPr>
          <p:nvPr>
            <p:ph sz="quarter" idx="13"/>
          </p:nvPr>
        </p:nvSpPr>
        <p:spPr>
          <a:xfrm>
            <a:off x="1327652" y="1950409"/>
            <a:ext cx="7829339" cy="4321175"/>
          </a:xfrm>
        </p:spPr>
        <p:txBody>
          <a:bodyPr/>
          <a:lstStyle/>
          <a:p>
            <a:r>
              <a:rPr lang="da-DK" sz="2000" dirty="0"/>
              <a:t>Tilbudsviften er i høj grad historisk – hvad fik vi med fra amterne?</a:t>
            </a:r>
          </a:p>
          <a:p>
            <a:endParaRPr lang="da-DK" sz="2000" dirty="0"/>
          </a:p>
          <a:p>
            <a:r>
              <a:rPr lang="da-DK" sz="2000" dirty="0"/>
              <a:t>Ingen tilbud udviklet og </a:t>
            </a:r>
            <a:r>
              <a:rPr lang="da-DK" sz="2000" dirty="0" err="1"/>
              <a:t>samdriftet</a:t>
            </a:r>
            <a:r>
              <a:rPr lang="da-DK" sz="2000" dirty="0"/>
              <a:t> på tværs af kommunerne</a:t>
            </a:r>
          </a:p>
          <a:p>
            <a:endParaRPr lang="da-DK" sz="2000" dirty="0"/>
          </a:p>
          <a:p>
            <a:r>
              <a:rPr lang="da-DK" sz="2000" dirty="0"/>
              <a:t>Kommunerne og egne tilbud udvikler sig kun i begrænset omfang ift. nye målgruppe og nye borgernes nye behov </a:t>
            </a:r>
          </a:p>
          <a:p>
            <a:pPr lvl="1"/>
            <a:r>
              <a:rPr lang="da-DK" sz="2000" dirty="0"/>
              <a:t>Særligt ift. borgere med omfattende funktionsvariation.</a:t>
            </a:r>
          </a:p>
          <a:p>
            <a:endParaRPr lang="da-DK" sz="2000" dirty="0"/>
          </a:p>
          <a:p>
            <a:r>
              <a:rPr lang="da-DK" sz="2000" dirty="0"/>
              <a:t>I sager over 2 mio. kr. var valgmuligheder mellem tilbud begrænset</a:t>
            </a:r>
          </a:p>
          <a:p>
            <a:pPr lvl="1"/>
            <a:r>
              <a:rPr lang="da-DK" sz="2000" dirty="0"/>
              <a:t>54 % af sagerne var der ikke tilbud at vælge imellem 31% af sagerne vides ikke – det er ok, der er også mange ældre!</a:t>
            </a:r>
          </a:p>
          <a:p>
            <a:pPr marL="0" indent="0">
              <a:buNone/>
            </a:pPr>
            <a:endParaRPr lang="da-DK" sz="2000" dirty="0"/>
          </a:p>
          <a:p>
            <a:pPr marL="0" indent="0">
              <a:buNone/>
            </a:pPr>
            <a:endParaRPr lang="da-DK" sz="2000" dirty="0"/>
          </a:p>
          <a:p>
            <a:pPr marL="0" indent="0">
              <a:buNone/>
            </a:pPr>
            <a:endParaRPr lang="da-DK" sz="2000" dirty="0"/>
          </a:p>
        </p:txBody>
      </p:sp>
      <p:sp>
        <p:nvSpPr>
          <p:cNvPr id="5" name="Titel 4">
            <a:extLst>
              <a:ext uri="{FF2B5EF4-FFF2-40B4-BE49-F238E27FC236}">
                <a16:creationId xmlns:a16="http://schemas.microsoft.com/office/drawing/2014/main" id="{CA81444E-E58D-3334-9D5E-988CF596EF6D}"/>
              </a:ext>
            </a:extLst>
          </p:cNvPr>
          <p:cNvSpPr>
            <a:spLocks noGrp="1"/>
          </p:cNvSpPr>
          <p:nvPr>
            <p:ph type="title"/>
          </p:nvPr>
        </p:nvSpPr>
        <p:spPr>
          <a:xfrm>
            <a:off x="1111461" y="748242"/>
            <a:ext cx="7381875" cy="1079500"/>
          </a:xfrm>
        </p:spPr>
        <p:txBody>
          <a:bodyPr/>
          <a:lstStyle/>
          <a:p>
            <a:r>
              <a:rPr lang="da-DK" dirty="0"/>
              <a:t>Begrænsninger ift. tilbudsviften</a:t>
            </a:r>
          </a:p>
        </p:txBody>
      </p:sp>
      <p:pic>
        <p:nvPicPr>
          <p:cNvPr id="6" name="Billede 5">
            <a:extLst>
              <a:ext uri="{FF2B5EF4-FFF2-40B4-BE49-F238E27FC236}">
                <a16:creationId xmlns:a16="http://schemas.microsoft.com/office/drawing/2014/main" id="{1C9324D6-1DF3-7347-1CB5-AFAB83471A4E}"/>
              </a:ext>
            </a:extLst>
          </p:cNvPr>
          <p:cNvPicPr>
            <a:picLocks noChangeAspect="1"/>
          </p:cNvPicPr>
          <p:nvPr/>
        </p:nvPicPr>
        <p:blipFill>
          <a:blip r:embed="rId3"/>
          <a:stretch>
            <a:fillRect/>
          </a:stretch>
        </p:blipFill>
        <p:spPr>
          <a:xfrm>
            <a:off x="8493336" y="50541"/>
            <a:ext cx="3595101" cy="1777201"/>
          </a:xfrm>
          <a:prstGeom prst="rect">
            <a:avLst/>
          </a:prstGeom>
        </p:spPr>
      </p:pic>
      <p:sp>
        <p:nvSpPr>
          <p:cNvPr id="8" name="Pil: venstre 7">
            <a:extLst>
              <a:ext uri="{FF2B5EF4-FFF2-40B4-BE49-F238E27FC236}">
                <a16:creationId xmlns:a16="http://schemas.microsoft.com/office/drawing/2014/main" id="{C69E3B7A-B317-FCB8-A2D5-7AA20E534E0C}"/>
              </a:ext>
            </a:extLst>
          </p:cNvPr>
          <p:cNvSpPr/>
          <p:nvPr/>
        </p:nvSpPr>
        <p:spPr>
          <a:xfrm>
            <a:off x="8645804" y="2755649"/>
            <a:ext cx="3439112" cy="2347019"/>
          </a:xfrm>
          <a:prstGeom prst="leftArrow">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srgbClr val="1A1A1A"/>
                </a:solidFill>
                <a:effectLst/>
                <a:uLnTx/>
                <a:uFillTx/>
                <a:latin typeface="Spartan Office"/>
                <a:ea typeface="+mn-ea"/>
                <a:cs typeface="+mn-cs"/>
              </a:rPr>
              <a:t>To kommuner er begyndt at kigge på, om der er for dobbelt på de lettere tilbud.</a:t>
            </a:r>
          </a:p>
        </p:txBody>
      </p:sp>
    </p:spTree>
    <p:extLst>
      <p:ext uri="{BB962C8B-B14F-4D97-AF65-F5344CB8AC3E}">
        <p14:creationId xmlns:p14="http://schemas.microsoft.com/office/powerpoint/2010/main" val="2382065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8140AD-D5CF-9DB5-0BCE-42F23430AB59}"/>
            </a:ext>
          </a:extLst>
        </p:cNvPr>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0A659912-46C9-1E1C-BBA7-805B487C642B}"/>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4570BA-E333-4728-89C8-FBD415F25DD6}" type="datetime1">
              <a:rPr kumimoji="0" lang="da-DK" sz="800" b="0" i="0" u="none" strike="noStrike" kern="1200" cap="none" spc="30" normalizeH="0" baseline="0" noProof="0" smtClean="0">
                <a:ln>
                  <a:noFill/>
                </a:ln>
                <a:solidFill>
                  <a:srgbClr val="1A1A1A"/>
                </a:solidFill>
                <a:effectLst/>
                <a:uLnTx/>
                <a:uFillTx/>
                <a:latin typeface="Spartan Offic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02-10-2024</a:t>
            </a:fld>
            <a:endParaRPr kumimoji="0" lang="en-DK" sz="800" b="0" i="0" u="none" strike="noStrike" kern="1200" cap="none" spc="30" normalizeH="0" baseline="0" noProof="0" dirty="0">
              <a:ln>
                <a:noFill/>
              </a:ln>
              <a:solidFill>
                <a:srgbClr val="1A1A1A"/>
              </a:solidFill>
              <a:effectLst/>
              <a:uLnTx/>
              <a:uFillTx/>
              <a:latin typeface="Spartan Office"/>
              <a:ea typeface="+mn-ea"/>
              <a:cs typeface="+mn-cs"/>
            </a:endParaRPr>
          </a:p>
        </p:txBody>
      </p:sp>
      <p:sp>
        <p:nvSpPr>
          <p:cNvPr id="3" name="Pladsholder til slidenummer 2">
            <a:extLst>
              <a:ext uri="{FF2B5EF4-FFF2-40B4-BE49-F238E27FC236}">
                <a16:creationId xmlns:a16="http://schemas.microsoft.com/office/drawing/2014/main" id="{CB61684C-808A-9F46-CA0B-915EBBE49C9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C90A3D-D57D-FD44-9B76-0F4E407B9FC2}" type="slidenum">
              <a:rPr kumimoji="0" lang="en-DK" sz="800" b="0" i="0" u="none" strike="noStrike" kern="1200" cap="none" spc="30" normalizeH="0" baseline="0" noProof="0" smtClean="0">
                <a:ln>
                  <a:noFill/>
                </a:ln>
                <a:solidFill>
                  <a:srgbClr val="1A1A1A"/>
                </a:solidFill>
                <a:effectLst/>
                <a:uLnTx/>
                <a:uFillTx/>
                <a:latin typeface="Spartan Offic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DK" sz="800" b="0" i="0" u="none" strike="noStrike" kern="1200" cap="none" spc="30" normalizeH="0" baseline="0" noProof="0">
              <a:ln>
                <a:noFill/>
              </a:ln>
              <a:solidFill>
                <a:srgbClr val="1A1A1A"/>
              </a:solidFill>
              <a:effectLst/>
              <a:uLnTx/>
              <a:uFillTx/>
              <a:latin typeface="Spartan Office"/>
              <a:ea typeface="+mn-ea"/>
              <a:cs typeface="+mn-cs"/>
            </a:endParaRPr>
          </a:p>
        </p:txBody>
      </p:sp>
      <p:sp>
        <p:nvSpPr>
          <p:cNvPr id="4" name="Pladsholder til indhold 3">
            <a:extLst>
              <a:ext uri="{FF2B5EF4-FFF2-40B4-BE49-F238E27FC236}">
                <a16:creationId xmlns:a16="http://schemas.microsoft.com/office/drawing/2014/main" id="{5169B832-2839-541A-7A5A-044F8F96F63C}"/>
              </a:ext>
            </a:extLst>
          </p:cNvPr>
          <p:cNvSpPr>
            <a:spLocks noGrp="1"/>
          </p:cNvSpPr>
          <p:nvPr>
            <p:ph sz="quarter" idx="13"/>
          </p:nvPr>
        </p:nvSpPr>
        <p:spPr>
          <a:xfrm>
            <a:off x="2263539" y="1268412"/>
            <a:ext cx="4954225" cy="4321175"/>
          </a:xfrm>
        </p:spPr>
        <p:txBody>
          <a:bodyPr/>
          <a:lstStyle/>
          <a:p>
            <a:pPr marL="0" indent="0">
              <a:buNone/>
            </a:pPr>
            <a:endParaRPr lang="da-DK" sz="2000" dirty="0"/>
          </a:p>
          <a:p>
            <a:pPr marL="0" indent="0">
              <a:buNone/>
            </a:pPr>
            <a:r>
              <a:rPr lang="da-DK" sz="2000" dirty="0"/>
              <a:t>Der tænkes ikke i mellemformer:</a:t>
            </a:r>
          </a:p>
          <a:p>
            <a:pPr lvl="1"/>
            <a:r>
              <a:rPr lang="da-DK" sz="2000" dirty="0"/>
              <a:t>Om særligt pårørende der presser på for botilbud i stedet for (først eller hurtigere) at afprøve egen bolig - måske fordi øvrige tilbud ikke er velbeskrevet.</a:t>
            </a:r>
          </a:p>
          <a:p>
            <a:endParaRPr lang="da-DK" sz="2000" dirty="0"/>
          </a:p>
          <a:p>
            <a:endParaRPr lang="da-DK" sz="2000" dirty="0"/>
          </a:p>
          <a:p>
            <a:endParaRPr lang="da-DK" sz="2000" dirty="0"/>
          </a:p>
          <a:p>
            <a:pPr marL="0" indent="0">
              <a:buNone/>
            </a:pPr>
            <a:r>
              <a:rPr lang="da-DK" sz="2000" dirty="0"/>
              <a:t>Tilbuddene sander til: </a:t>
            </a:r>
          </a:p>
          <a:p>
            <a:pPr lvl="1"/>
            <a:r>
              <a:rPr lang="da-DK" sz="2000" dirty="0"/>
              <a:t>Meget begrænset flyttemuligheder </a:t>
            </a:r>
          </a:p>
          <a:p>
            <a:pPr lvl="1"/>
            <a:r>
              <a:rPr lang="da-DK" sz="2000" dirty="0"/>
              <a:t>Udfordringer ift. boligpriser og udflytning</a:t>
            </a:r>
          </a:p>
          <a:p>
            <a:pPr lvl="1"/>
            <a:r>
              <a:rPr lang="da-DK" sz="2000" dirty="0"/>
              <a:t>Uhomogene borgere i tilbuddene</a:t>
            </a:r>
          </a:p>
          <a:p>
            <a:pPr lvl="1"/>
            <a:endParaRPr lang="da-DK" sz="2000" dirty="0"/>
          </a:p>
          <a:p>
            <a:pPr marL="0" indent="0">
              <a:buNone/>
            </a:pPr>
            <a:endParaRPr lang="da-DK" sz="2000" dirty="0"/>
          </a:p>
          <a:p>
            <a:pPr marL="0" indent="0">
              <a:buNone/>
            </a:pPr>
            <a:endParaRPr lang="da-DK" sz="2000" dirty="0"/>
          </a:p>
        </p:txBody>
      </p:sp>
      <p:sp>
        <p:nvSpPr>
          <p:cNvPr id="5" name="Titel 4">
            <a:extLst>
              <a:ext uri="{FF2B5EF4-FFF2-40B4-BE49-F238E27FC236}">
                <a16:creationId xmlns:a16="http://schemas.microsoft.com/office/drawing/2014/main" id="{CA81444E-E58D-3334-9D5E-988CF596EF6D}"/>
              </a:ext>
            </a:extLst>
          </p:cNvPr>
          <p:cNvSpPr>
            <a:spLocks noGrp="1"/>
          </p:cNvSpPr>
          <p:nvPr>
            <p:ph type="title"/>
          </p:nvPr>
        </p:nvSpPr>
        <p:spPr>
          <a:xfrm>
            <a:off x="1131781" y="277699"/>
            <a:ext cx="7381875" cy="1079500"/>
          </a:xfrm>
        </p:spPr>
        <p:txBody>
          <a:bodyPr/>
          <a:lstStyle/>
          <a:p>
            <a:r>
              <a:rPr lang="da-DK" dirty="0"/>
              <a:t>Begrænsninger ift. tilbudsviften</a:t>
            </a:r>
          </a:p>
        </p:txBody>
      </p:sp>
      <p:pic>
        <p:nvPicPr>
          <p:cNvPr id="6" name="Billede 5">
            <a:extLst>
              <a:ext uri="{FF2B5EF4-FFF2-40B4-BE49-F238E27FC236}">
                <a16:creationId xmlns:a16="http://schemas.microsoft.com/office/drawing/2014/main" id="{67A6CD13-C3B5-2F1D-6A45-20018C9151BB}"/>
              </a:ext>
            </a:extLst>
          </p:cNvPr>
          <p:cNvPicPr>
            <a:picLocks noChangeAspect="1"/>
          </p:cNvPicPr>
          <p:nvPr/>
        </p:nvPicPr>
        <p:blipFill>
          <a:blip r:embed="rId3"/>
          <a:stretch>
            <a:fillRect/>
          </a:stretch>
        </p:blipFill>
        <p:spPr>
          <a:xfrm>
            <a:off x="971246" y="1810447"/>
            <a:ext cx="1371725" cy="1371725"/>
          </a:xfrm>
          <a:prstGeom prst="rect">
            <a:avLst/>
          </a:prstGeom>
        </p:spPr>
      </p:pic>
      <p:pic>
        <p:nvPicPr>
          <p:cNvPr id="7" name="Billede 6">
            <a:extLst>
              <a:ext uri="{FF2B5EF4-FFF2-40B4-BE49-F238E27FC236}">
                <a16:creationId xmlns:a16="http://schemas.microsoft.com/office/drawing/2014/main" id="{FF53FB2F-5EB8-153D-A95E-007B29DB28D8}"/>
              </a:ext>
            </a:extLst>
          </p:cNvPr>
          <p:cNvPicPr>
            <a:picLocks noChangeAspect="1"/>
          </p:cNvPicPr>
          <p:nvPr/>
        </p:nvPicPr>
        <p:blipFill>
          <a:blip r:embed="rId4"/>
          <a:stretch>
            <a:fillRect/>
          </a:stretch>
        </p:blipFill>
        <p:spPr>
          <a:xfrm>
            <a:off x="1066129" y="4118173"/>
            <a:ext cx="990600" cy="990600"/>
          </a:xfrm>
          <a:prstGeom prst="rect">
            <a:avLst/>
          </a:prstGeom>
        </p:spPr>
      </p:pic>
      <p:graphicFrame>
        <p:nvGraphicFramePr>
          <p:cNvPr id="11" name="Diagram 10">
            <a:extLst>
              <a:ext uri="{FF2B5EF4-FFF2-40B4-BE49-F238E27FC236}">
                <a16:creationId xmlns:a16="http://schemas.microsoft.com/office/drawing/2014/main" id="{4CDE9411-E865-8A45-5A06-82CB2058330D}"/>
              </a:ext>
            </a:extLst>
          </p:cNvPr>
          <p:cNvGraphicFramePr/>
          <p:nvPr/>
        </p:nvGraphicFramePr>
        <p:xfrm>
          <a:off x="6914437" y="188913"/>
          <a:ext cx="5228236" cy="455687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2" name="Pil: venstre 11">
            <a:extLst>
              <a:ext uri="{FF2B5EF4-FFF2-40B4-BE49-F238E27FC236}">
                <a16:creationId xmlns:a16="http://schemas.microsoft.com/office/drawing/2014/main" id="{285D723E-6031-90AB-5355-E3B55C4920EF}"/>
              </a:ext>
            </a:extLst>
          </p:cNvPr>
          <p:cNvSpPr/>
          <p:nvPr/>
        </p:nvSpPr>
        <p:spPr>
          <a:xfrm>
            <a:off x="7185261" y="4354261"/>
            <a:ext cx="3897443" cy="2226039"/>
          </a:xfrm>
          <a:prstGeom prst="leftArrow">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srgbClr val="1A1A1A"/>
                </a:solidFill>
                <a:effectLst/>
                <a:uLnTx/>
                <a:uFillTx/>
                <a:latin typeface="Spartan Office"/>
                <a:ea typeface="+mn-ea"/>
                <a:cs typeface="+mn-cs"/>
              </a:rPr>
              <a:t>Ældre, livsfaser, socialfaglig motivation</a:t>
            </a:r>
          </a:p>
        </p:txBody>
      </p:sp>
    </p:spTree>
    <p:extLst>
      <p:ext uri="{BB962C8B-B14F-4D97-AF65-F5344CB8AC3E}">
        <p14:creationId xmlns:p14="http://schemas.microsoft.com/office/powerpoint/2010/main" val="242528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49DD273D-4429-2309-3FF3-498E3D08D8A7}"/>
              </a:ext>
            </a:extLst>
          </p:cNvPr>
          <p:cNvSpPr>
            <a:spLocks noGrp="1"/>
          </p:cNvSpPr>
          <p:nvPr>
            <p:ph type="dt" sz="half" idx="10"/>
          </p:nvPr>
        </p:nvSpPr>
        <p:spPr/>
        <p:txBody>
          <a:bodyPr/>
          <a:lstStyle/>
          <a:p>
            <a:pPr algn="r"/>
            <a:r>
              <a:rPr lang="da-DK"/>
              <a:t>20-11-2023</a:t>
            </a:r>
            <a:endParaRPr lang="en-DK"/>
          </a:p>
        </p:txBody>
      </p:sp>
      <p:sp>
        <p:nvSpPr>
          <p:cNvPr id="3" name="Pladsholder til slidenummer 2">
            <a:extLst>
              <a:ext uri="{FF2B5EF4-FFF2-40B4-BE49-F238E27FC236}">
                <a16:creationId xmlns:a16="http://schemas.microsoft.com/office/drawing/2014/main" id="{CDD0DE93-4D6B-DCCA-E2EF-C2EFADA6FAC3}"/>
              </a:ext>
            </a:extLst>
          </p:cNvPr>
          <p:cNvSpPr>
            <a:spLocks noGrp="1"/>
          </p:cNvSpPr>
          <p:nvPr>
            <p:ph type="sldNum" sz="quarter" idx="12"/>
          </p:nvPr>
        </p:nvSpPr>
        <p:spPr/>
        <p:txBody>
          <a:bodyPr/>
          <a:lstStyle/>
          <a:p>
            <a:fld id="{97C90A3D-D57D-FD44-9B76-0F4E407B9FC2}" type="slidenum">
              <a:rPr lang="en-DK" smtClean="0"/>
              <a:pPr/>
              <a:t>29</a:t>
            </a:fld>
            <a:endParaRPr lang="en-DK"/>
          </a:p>
        </p:txBody>
      </p:sp>
      <p:pic>
        <p:nvPicPr>
          <p:cNvPr id="6" name="Pladsholder til indhold 5">
            <a:extLst>
              <a:ext uri="{FF2B5EF4-FFF2-40B4-BE49-F238E27FC236}">
                <a16:creationId xmlns:a16="http://schemas.microsoft.com/office/drawing/2014/main" id="{2A7D5CB4-534E-1B64-B954-02DA273B60EF}"/>
              </a:ext>
            </a:extLst>
          </p:cNvPr>
          <p:cNvPicPr>
            <a:picLocks noGrp="1" noChangeAspect="1"/>
          </p:cNvPicPr>
          <p:nvPr>
            <p:ph sz="quarter" idx="13"/>
          </p:nvPr>
        </p:nvPicPr>
        <p:blipFill>
          <a:blip r:embed="rId2"/>
          <a:stretch>
            <a:fillRect/>
          </a:stretch>
        </p:blipFill>
        <p:spPr>
          <a:xfrm>
            <a:off x="5217864" y="182635"/>
            <a:ext cx="6838670" cy="6440945"/>
          </a:xfrm>
          <a:prstGeom prst="rect">
            <a:avLst/>
          </a:prstGeom>
        </p:spPr>
      </p:pic>
      <p:sp>
        <p:nvSpPr>
          <p:cNvPr id="5" name="Titel 4">
            <a:extLst>
              <a:ext uri="{FF2B5EF4-FFF2-40B4-BE49-F238E27FC236}">
                <a16:creationId xmlns:a16="http://schemas.microsoft.com/office/drawing/2014/main" id="{503BC7E8-FEEE-1ACF-2C58-433E311D7D8D}"/>
              </a:ext>
            </a:extLst>
          </p:cNvPr>
          <p:cNvSpPr>
            <a:spLocks noGrp="1"/>
          </p:cNvSpPr>
          <p:nvPr>
            <p:ph type="title"/>
          </p:nvPr>
        </p:nvSpPr>
        <p:spPr>
          <a:xfrm>
            <a:off x="447674" y="643221"/>
            <a:ext cx="4483313" cy="1079500"/>
          </a:xfrm>
        </p:spPr>
        <p:txBody>
          <a:bodyPr/>
          <a:lstStyle/>
          <a:p>
            <a:r>
              <a:rPr lang="da-DK" dirty="0"/>
              <a:t>At forholde sig kritisk…</a:t>
            </a:r>
          </a:p>
        </p:txBody>
      </p:sp>
      <p:sp>
        <p:nvSpPr>
          <p:cNvPr id="7" name="Ellipse 6">
            <a:extLst>
              <a:ext uri="{FF2B5EF4-FFF2-40B4-BE49-F238E27FC236}">
                <a16:creationId xmlns:a16="http://schemas.microsoft.com/office/drawing/2014/main" id="{6B1CAF7C-BCF5-573E-1820-67F9B691CD91}"/>
              </a:ext>
            </a:extLst>
          </p:cNvPr>
          <p:cNvSpPr/>
          <p:nvPr/>
        </p:nvSpPr>
        <p:spPr>
          <a:xfrm>
            <a:off x="8371840" y="2201333"/>
            <a:ext cx="3628073" cy="1971040"/>
          </a:xfrm>
          <a:prstGeom prst="ellipse">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da-DK"/>
          </a:p>
        </p:txBody>
      </p:sp>
      <p:sp>
        <p:nvSpPr>
          <p:cNvPr id="9" name="Tekstfelt 8">
            <a:extLst>
              <a:ext uri="{FF2B5EF4-FFF2-40B4-BE49-F238E27FC236}">
                <a16:creationId xmlns:a16="http://schemas.microsoft.com/office/drawing/2014/main" id="{61F0D2C7-CA95-8D9E-C155-27C7B4BFE5D7}"/>
              </a:ext>
            </a:extLst>
          </p:cNvPr>
          <p:cNvSpPr txBox="1"/>
          <p:nvPr/>
        </p:nvSpPr>
        <p:spPr>
          <a:xfrm>
            <a:off x="596054" y="1793438"/>
            <a:ext cx="4023360" cy="3513984"/>
          </a:xfrm>
          <a:prstGeom prst="rect">
            <a:avLst/>
          </a:prstGeom>
          <a:noFill/>
        </p:spPr>
        <p:txBody>
          <a:bodyPr wrap="square" lIns="216000" tIns="216000" rIns="216000" bIns="216000" rtlCol="0">
            <a:spAutoFit/>
          </a:bodyPr>
          <a:lstStyle/>
          <a:p>
            <a:pPr algn="l"/>
            <a:r>
              <a:rPr lang="da-DK" sz="2000" spc="30" dirty="0">
                <a:solidFill>
                  <a:srgbClr val="1A1A1A"/>
                </a:solidFill>
              </a:rPr>
              <a:t>Manglende ledelse og faglig kvalitet i de tilbud vi bruger koster mange penge…… </a:t>
            </a:r>
          </a:p>
          <a:p>
            <a:pPr algn="l"/>
            <a:endParaRPr lang="da-DK" sz="2000" spc="30" dirty="0">
              <a:solidFill>
                <a:srgbClr val="1A1A1A"/>
              </a:solidFill>
            </a:endParaRPr>
          </a:p>
          <a:p>
            <a:pPr algn="l"/>
            <a:r>
              <a:rPr lang="da-DK" sz="2000" spc="30" dirty="0">
                <a:solidFill>
                  <a:srgbClr val="1A1A1A"/>
                </a:solidFill>
              </a:rPr>
              <a:t>Eksempel: Lønomkostninger borgerrelateret og vikarer = 50% af omsætningen……….</a:t>
            </a:r>
          </a:p>
          <a:p>
            <a:pPr algn="l"/>
            <a:endParaRPr lang="da-DK" sz="2000" spc="30" dirty="0">
              <a:solidFill>
                <a:srgbClr val="1A1A1A"/>
              </a:solidFill>
            </a:endParaRPr>
          </a:p>
          <a:p>
            <a:pPr algn="l"/>
            <a:r>
              <a:rPr lang="da-DK" sz="2000" spc="30" dirty="0">
                <a:solidFill>
                  <a:srgbClr val="1A1A1A"/>
                </a:solidFill>
              </a:rPr>
              <a:t>Højt sygefravær og personalegennemstrømning.</a:t>
            </a:r>
          </a:p>
        </p:txBody>
      </p:sp>
    </p:spTree>
    <p:extLst>
      <p:ext uri="{BB962C8B-B14F-4D97-AF65-F5344CB8AC3E}">
        <p14:creationId xmlns:p14="http://schemas.microsoft.com/office/powerpoint/2010/main" val="1798793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B03B4574-C87F-5685-B13B-97ECFC9F8F2A}"/>
              </a:ext>
            </a:extLst>
          </p:cNvPr>
          <p:cNvSpPr>
            <a:spLocks noGrp="1"/>
          </p:cNvSpPr>
          <p:nvPr>
            <p:ph type="dt" sz="half" idx="10"/>
          </p:nvPr>
        </p:nvSpPr>
        <p:spPr/>
        <p:txBody>
          <a:bodyPr/>
          <a:lstStyle/>
          <a:p>
            <a:pPr algn="r"/>
            <a:fld id="{B7FD02A1-32C3-4023-A68F-2DB23FF53B96}" type="datetime1">
              <a:rPr lang="da-DK" smtClean="0"/>
              <a:t>02-10-2024</a:t>
            </a:fld>
            <a:endParaRPr lang="en-DK"/>
          </a:p>
        </p:txBody>
      </p:sp>
      <p:sp>
        <p:nvSpPr>
          <p:cNvPr id="3" name="Pladsholder til slidenummer 2">
            <a:extLst>
              <a:ext uri="{FF2B5EF4-FFF2-40B4-BE49-F238E27FC236}">
                <a16:creationId xmlns:a16="http://schemas.microsoft.com/office/drawing/2014/main" id="{62A9D34E-0DCA-9607-147A-DCE10534C181}"/>
              </a:ext>
            </a:extLst>
          </p:cNvPr>
          <p:cNvSpPr>
            <a:spLocks noGrp="1"/>
          </p:cNvSpPr>
          <p:nvPr>
            <p:ph type="sldNum" sz="quarter" idx="12"/>
          </p:nvPr>
        </p:nvSpPr>
        <p:spPr/>
        <p:txBody>
          <a:bodyPr/>
          <a:lstStyle/>
          <a:p>
            <a:fld id="{97C90A3D-D57D-FD44-9B76-0F4E407B9FC2}" type="slidenum">
              <a:rPr lang="en-DK" smtClean="0"/>
              <a:pPr/>
              <a:t>3</a:t>
            </a:fld>
            <a:endParaRPr lang="en-DK"/>
          </a:p>
        </p:txBody>
      </p:sp>
      <p:sp>
        <p:nvSpPr>
          <p:cNvPr id="4" name="Pladsholder til indhold 3">
            <a:extLst>
              <a:ext uri="{FF2B5EF4-FFF2-40B4-BE49-F238E27FC236}">
                <a16:creationId xmlns:a16="http://schemas.microsoft.com/office/drawing/2014/main" id="{395EACBF-1106-4BD8-6E68-F64D204CBCF0}"/>
              </a:ext>
            </a:extLst>
          </p:cNvPr>
          <p:cNvSpPr>
            <a:spLocks noGrp="1"/>
          </p:cNvSpPr>
          <p:nvPr>
            <p:ph sz="quarter" idx="13"/>
          </p:nvPr>
        </p:nvSpPr>
        <p:spPr>
          <a:xfrm>
            <a:off x="1203324" y="1239732"/>
            <a:ext cx="10747797" cy="4483735"/>
          </a:xfrm>
        </p:spPr>
        <p:txBody>
          <a:bodyPr/>
          <a:lstStyle/>
          <a:p>
            <a:pPr marL="0" indent="0" algn="l">
              <a:buNone/>
            </a:pPr>
            <a:r>
              <a:rPr lang="da-DK" sz="1800" b="0" i="0" dirty="0">
                <a:solidFill>
                  <a:srgbClr val="000000"/>
                </a:solidFill>
                <a:effectLst/>
                <a:latin typeface="+mn-lt"/>
              </a:rPr>
              <a:t>Det </a:t>
            </a:r>
            <a:r>
              <a:rPr lang="da-DK" sz="1800" b="1" i="0" dirty="0">
                <a:solidFill>
                  <a:srgbClr val="000000"/>
                </a:solidFill>
                <a:effectLst/>
                <a:latin typeface="+mn-lt"/>
              </a:rPr>
              <a:t>generelt går den forkerte vej </a:t>
            </a:r>
            <a:r>
              <a:rPr lang="da-DK" sz="1800" b="0" i="0" dirty="0">
                <a:solidFill>
                  <a:srgbClr val="000000"/>
                </a:solidFill>
                <a:effectLst/>
                <a:latin typeface="+mn-lt"/>
              </a:rPr>
              <a:t>i Danmark for mennesker med handicap.</a:t>
            </a:r>
            <a:r>
              <a:rPr lang="da-DK" sz="1800" dirty="0">
                <a:solidFill>
                  <a:srgbClr val="000000"/>
                </a:solidFill>
                <a:latin typeface="+mn-lt"/>
              </a:rPr>
              <a:t> </a:t>
            </a:r>
          </a:p>
          <a:p>
            <a:pPr marL="0" indent="0" algn="l">
              <a:buNone/>
            </a:pPr>
            <a:endParaRPr lang="da-DK" sz="1800" dirty="0">
              <a:solidFill>
                <a:srgbClr val="000000"/>
              </a:solidFill>
              <a:latin typeface="+mn-lt"/>
            </a:endParaRPr>
          </a:p>
          <a:p>
            <a:pPr marL="342900" indent="-342900">
              <a:buFont typeface="+mj-lt"/>
              <a:buAutoNum type="arabicPeriod"/>
            </a:pPr>
            <a:r>
              <a:rPr lang="da-DK" sz="1800" b="0" i="0" dirty="0">
                <a:solidFill>
                  <a:srgbClr val="000000"/>
                </a:solidFill>
                <a:effectLst/>
                <a:latin typeface="+mn-lt"/>
              </a:rPr>
              <a:t>Der bliver brugt meget </a:t>
            </a:r>
            <a:r>
              <a:rPr lang="da-DK" sz="1800" b="1" i="0" dirty="0">
                <a:solidFill>
                  <a:srgbClr val="000000"/>
                </a:solidFill>
                <a:effectLst/>
                <a:latin typeface="+mn-lt"/>
              </a:rPr>
              <a:t>tvang</a:t>
            </a:r>
            <a:r>
              <a:rPr lang="da-DK" sz="1800" b="0" i="0" dirty="0">
                <a:solidFill>
                  <a:srgbClr val="000000"/>
                </a:solidFill>
                <a:effectLst/>
                <a:latin typeface="+mn-lt"/>
              </a:rPr>
              <a:t> i psykiatrien. </a:t>
            </a:r>
          </a:p>
          <a:p>
            <a:pPr marL="342900" indent="-342900" algn="l">
              <a:buFont typeface="+mj-lt"/>
              <a:buAutoNum type="arabicPeriod"/>
            </a:pPr>
            <a:r>
              <a:rPr lang="da-DK" sz="1800" b="0" i="0" dirty="0">
                <a:solidFill>
                  <a:srgbClr val="000000"/>
                </a:solidFill>
                <a:effectLst/>
                <a:latin typeface="+mn-lt"/>
              </a:rPr>
              <a:t>At Folketinget for nyligt har </a:t>
            </a:r>
            <a:r>
              <a:rPr lang="da-DK" sz="1800" b="1" i="0" dirty="0">
                <a:solidFill>
                  <a:srgbClr val="000000"/>
                </a:solidFill>
                <a:effectLst/>
                <a:latin typeface="+mn-lt"/>
              </a:rPr>
              <a:t>lempet på reglerne for brug af magt </a:t>
            </a:r>
            <a:r>
              <a:rPr lang="da-DK" sz="1800" b="0" i="0" dirty="0">
                <a:solidFill>
                  <a:srgbClr val="000000"/>
                </a:solidFill>
                <a:effectLst/>
                <a:latin typeface="+mn-lt"/>
              </a:rPr>
              <a:t>over for mennesker med handicap.</a:t>
            </a:r>
          </a:p>
          <a:p>
            <a:pPr marL="342900" indent="-342900" algn="l">
              <a:buFont typeface="+mj-lt"/>
              <a:buAutoNum type="arabicPeriod"/>
            </a:pPr>
            <a:r>
              <a:rPr lang="da-DK" sz="1800" b="0" i="0" dirty="0">
                <a:solidFill>
                  <a:srgbClr val="000000"/>
                </a:solidFill>
                <a:effectLst/>
                <a:latin typeface="+mn-lt"/>
              </a:rPr>
              <a:t>At det </a:t>
            </a:r>
            <a:r>
              <a:rPr lang="da-DK" sz="1800" b="1" i="0" dirty="0">
                <a:solidFill>
                  <a:srgbClr val="000000"/>
                </a:solidFill>
                <a:effectLst/>
                <a:highlight>
                  <a:srgbClr val="F3F3EF"/>
                </a:highlight>
                <a:latin typeface="+mn-lt"/>
              </a:rPr>
              <a:t>langt fra er lykkedes at inkludere flere børn </a:t>
            </a:r>
            <a:r>
              <a:rPr lang="da-DK" sz="1800" b="0" i="0" dirty="0">
                <a:solidFill>
                  <a:srgbClr val="000000"/>
                </a:solidFill>
                <a:effectLst/>
                <a:highlight>
                  <a:srgbClr val="F3F3EF"/>
                </a:highlight>
                <a:latin typeface="+mn-lt"/>
              </a:rPr>
              <a:t>med handicap i den almene undervisning. </a:t>
            </a:r>
          </a:p>
          <a:p>
            <a:pPr marL="342900" indent="-342900" algn="l">
              <a:buFont typeface="+mj-lt"/>
              <a:buAutoNum type="arabicPeriod"/>
            </a:pPr>
            <a:r>
              <a:rPr lang="da-DK" sz="1800" b="0" i="0" dirty="0">
                <a:solidFill>
                  <a:srgbClr val="000000"/>
                </a:solidFill>
                <a:effectLst/>
                <a:highlight>
                  <a:srgbClr val="F3F3EF"/>
                </a:highlight>
                <a:latin typeface="+mn-lt"/>
              </a:rPr>
              <a:t>At et handicap alt for ofte får negativ betydning for, hvordan du bliver mødt og hjulpet, og hvilken behandling du får, når du er i kontakt med det </a:t>
            </a:r>
            <a:r>
              <a:rPr lang="da-DK" sz="1800" b="1" i="0" dirty="0">
                <a:solidFill>
                  <a:srgbClr val="000000"/>
                </a:solidFill>
                <a:effectLst/>
                <a:highlight>
                  <a:srgbClr val="F3F3EF"/>
                </a:highlight>
                <a:latin typeface="+mn-lt"/>
              </a:rPr>
              <a:t>danske sundhedsvæsen</a:t>
            </a:r>
            <a:r>
              <a:rPr lang="da-DK" sz="1800" b="0" i="0" dirty="0">
                <a:solidFill>
                  <a:srgbClr val="000000"/>
                </a:solidFill>
                <a:effectLst/>
                <a:highlight>
                  <a:srgbClr val="F3F3EF"/>
                </a:highlight>
                <a:latin typeface="+mn-lt"/>
              </a:rPr>
              <a:t>. En af konsekvenserne er, at </a:t>
            </a:r>
            <a:r>
              <a:rPr lang="da-DK" sz="1800" b="0" i="0" dirty="0" err="1">
                <a:solidFill>
                  <a:srgbClr val="000000"/>
                </a:solidFill>
                <a:effectLst/>
                <a:highlight>
                  <a:srgbClr val="F3F3EF"/>
                </a:highlight>
                <a:latin typeface="+mn-lt"/>
              </a:rPr>
              <a:t>leve-alderen</a:t>
            </a:r>
            <a:r>
              <a:rPr lang="da-DK" sz="1800" b="0" i="0" dirty="0">
                <a:solidFill>
                  <a:srgbClr val="000000"/>
                </a:solidFill>
                <a:effectLst/>
                <a:highlight>
                  <a:srgbClr val="F3F3EF"/>
                </a:highlight>
                <a:latin typeface="+mn-lt"/>
              </a:rPr>
              <a:t> for nogle handicapgrupper er markant lavere end hos resten af befolkningen.</a:t>
            </a:r>
          </a:p>
          <a:p>
            <a:pPr marL="342900" indent="-342900" algn="l">
              <a:buFont typeface="+mj-lt"/>
              <a:buAutoNum type="arabicPeriod"/>
            </a:pPr>
            <a:r>
              <a:rPr lang="da-DK" sz="1800" b="0" i="0" dirty="0">
                <a:solidFill>
                  <a:srgbClr val="000000"/>
                </a:solidFill>
                <a:effectLst/>
                <a:highlight>
                  <a:srgbClr val="F3F3EF"/>
                </a:highlight>
                <a:latin typeface="+mn-lt"/>
              </a:rPr>
              <a:t>At der er stor </a:t>
            </a:r>
            <a:r>
              <a:rPr lang="da-DK" sz="1800" b="1" i="0" dirty="0">
                <a:solidFill>
                  <a:srgbClr val="000000"/>
                </a:solidFill>
                <a:effectLst/>
                <a:highlight>
                  <a:srgbClr val="F3F3EF"/>
                </a:highlight>
                <a:latin typeface="+mn-lt"/>
              </a:rPr>
              <a:t>forskel fra kommune til kommune </a:t>
            </a:r>
            <a:r>
              <a:rPr lang="da-DK" sz="1800" b="0" i="0" dirty="0">
                <a:solidFill>
                  <a:srgbClr val="000000"/>
                </a:solidFill>
                <a:effectLst/>
                <a:highlight>
                  <a:srgbClr val="F3F3EF"/>
                </a:highlight>
                <a:latin typeface="+mn-lt"/>
              </a:rPr>
              <a:t>på den støtte, du kan få på handicapområdet. Den samme lov gælder for kommunerne. Men det betyder noget, om du bor i Esbjerg eller i Køge.</a:t>
            </a:r>
          </a:p>
          <a:p>
            <a:pPr marL="342900" indent="-342900" algn="l">
              <a:buFont typeface="+mj-lt"/>
              <a:buAutoNum type="arabicPeriod"/>
            </a:pPr>
            <a:r>
              <a:rPr lang="da-DK" sz="1800" b="0" i="0" dirty="0">
                <a:solidFill>
                  <a:srgbClr val="000000"/>
                </a:solidFill>
                <a:effectLst/>
                <a:highlight>
                  <a:srgbClr val="F3F3EF"/>
                </a:highlight>
                <a:latin typeface="+mn-lt"/>
              </a:rPr>
              <a:t>At Handicapkonventionen fortsat </a:t>
            </a:r>
            <a:r>
              <a:rPr lang="da-DK" sz="1800" b="1" i="0" dirty="0">
                <a:solidFill>
                  <a:srgbClr val="000000"/>
                </a:solidFill>
                <a:effectLst/>
                <a:highlight>
                  <a:srgbClr val="F3F3EF"/>
                </a:highlight>
                <a:latin typeface="+mn-lt"/>
              </a:rPr>
              <a:t>mangler at blive indskrevet i dansk lovgivning</a:t>
            </a:r>
            <a:r>
              <a:rPr lang="da-DK" sz="1800" b="0" i="0" dirty="0">
                <a:solidFill>
                  <a:srgbClr val="000000"/>
                </a:solidFill>
                <a:effectLst/>
                <a:highlight>
                  <a:srgbClr val="F3F3EF"/>
                </a:highlight>
                <a:latin typeface="+mn-lt"/>
              </a:rPr>
              <a:t>.</a:t>
            </a:r>
          </a:p>
          <a:p>
            <a:pPr marL="342900" indent="-342900" algn="l">
              <a:buFont typeface="+mj-lt"/>
              <a:buAutoNum type="arabicPeriod"/>
            </a:pPr>
            <a:r>
              <a:rPr lang="da-DK" sz="1800" b="0" i="0" dirty="0">
                <a:solidFill>
                  <a:srgbClr val="000000"/>
                </a:solidFill>
                <a:effectLst/>
                <a:highlight>
                  <a:srgbClr val="F3F3EF"/>
                </a:highlight>
                <a:latin typeface="+mn-lt"/>
              </a:rPr>
              <a:t>For ikke at have iværksat en </a:t>
            </a:r>
            <a:r>
              <a:rPr lang="da-DK" sz="1800" b="1" i="0" dirty="0">
                <a:solidFill>
                  <a:srgbClr val="000000"/>
                </a:solidFill>
                <a:effectLst/>
                <a:highlight>
                  <a:srgbClr val="F3F3EF"/>
                </a:highlight>
                <a:latin typeface="+mn-lt"/>
              </a:rPr>
              <a:t>national handicappolitisk handlingsplan</a:t>
            </a:r>
            <a:r>
              <a:rPr lang="da-DK" sz="1800" b="0" i="0" dirty="0">
                <a:solidFill>
                  <a:srgbClr val="000000"/>
                </a:solidFill>
                <a:effectLst/>
                <a:highlight>
                  <a:srgbClr val="F3F3EF"/>
                </a:highlight>
                <a:latin typeface="+mn-lt"/>
              </a:rPr>
              <a:t>, der går på tværs af alle sektorer.</a:t>
            </a:r>
          </a:p>
          <a:p>
            <a:endParaRPr lang="da-DK" dirty="0"/>
          </a:p>
        </p:txBody>
      </p:sp>
      <p:sp>
        <p:nvSpPr>
          <p:cNvPr id="5" name="Titel 4">
            <a:extLst>
              <a:ext uri="{FF2B5EF4-FFF2-40B4-BE49-F238E27FC236}">
                <a16:creationId xmlns:a16="http://schemas.microsoft.com/office/drawing/2014/main" id="{6E61B583-9328-BEA5-0113-ED6C1D9C965C}"/>
              </a:ext>
            </a:extLst>
          </p:cNvPr>
          <p:cNvSpPr>
            <a:spLocks noGrp="1"/>
          </p:cNvSpPr>
          <p:nvPr>
            <p:ph type="title"/>
          </p:nvPr>
        </p:nvSpPr>
        <p:spPr>
          <a:xfrm>
            <a:off x="887307" y="394071"/>
            <a:ext cx="11063815" cy="1079500"/>
          </a:xfrm>
        </p:spPr>
        <p:txBody>
          <a:bodyPr/>
          <a:lstStyle/>
          <a:p>
            <a:r>
              <a:rPr lang="da-DK" dirty="0">
                <a:solidFill>
                  <a:srgbClr val="000000"/>
                </a:solidFill>
                <a:latin typeface="Open Sans" panose="020B0606030504020204" pitchFamily="34" charset="0"/>
              </a:rPr>
              <a:t>Kritikpunkterne fra FN´s handicapkomite </a:t>
            </a:r>
            <a:endParaRPr lang="da-DK" dirty="0"/>
          </a:p>
        </p:txBody>
      </p:sp>
      <p:sp>
        <p:nvSpPr>
          <p:cNvPr id="6" name="Tekstfelt 5">
            <a:extLst>
              <a:ext uri="{FF2B5EF4-FFF2-40B4-BE49-F238E27FC236}">
                <a16:creationId xmlns:a16="http://schemas.microsoft.com/office/drawing/2014/main" id="{C5EC95FA-1E57-AE0B-4DA5-E4FB3B3C2607}"/>
              </a:ext>
            </a:extLst>
          </p:cNvPr>
          <p:cNvSpPr txBox="1"/>
          <p:nvPr/>
        </p:nvSpPr>
        <p:spPr>
          <a:xfrm>
            <a:off x="8100908" y="5824684"/>
            <a:ext cx="2783840" cy="682440"/>
          </a:xfrm>
          <a:prstGeom prst="rect">
            <a:avLst/>
          </a:prstGeom>
        </p:spPr>
        <p:style>
          <a:lnRef idx="2">
            <a:schemeClr val="accent1"/>
          </a:lnRef>
          <a:fillRef idx="1">
            <a:schemeClr val="lt1"/>
          </a:fillRef>
          <a:effectRef idx="0">
            <a:schemeClr val="accent1"/>
          </a:effectRef>
          <a:fontRef idx="minor">
            <a:schemeClr val="dk1"/>
          </a:fontRef>
        </p:style>
        <p:txBody>
          <a:bodyPr wrap="square" lIns="216000" tIns="216000" rIns="216000" bIns="216000" rtlCol="0">
            <a:spAutoFit/>
          </a:bodyPr>
          <a:lstStyle/>
          <a:p>
            <a:pPr algn="l"/>
            <a:r>
              <a:rPr lang="da-DK" sz="1600" spc="30" dirty="0">
                <a:solidFill>
                  <a:srgbClr val="1A1A1A"/>
                </a:solidFill>
              </a:rPr>
              <a:t>Det er ikke jeres ansvar!</a:t>
            </a:r>
          </a:p>
        </p:txBody>
      </p:sp>
    </p:spTree>
    <p:extLst>
      <p:ext uri="{BB962C8B-B14F-4D97-AF65-F5344CB8AC3E}">
        <p14:creationId xmlns:p14="http://schemas.microsoft.com/office/powerpoint/2010/main" val="4059465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13F47219-7FCF-3AB9-48A9-BCF87FBC4EEF}"/>
              </a:ext>
            </a:extLst>
          </p:cNvPr>
          <p:cNvSpPr>
            <a:spLocks noGrp="1"/>
          </p:cNvSpPr>
          <p:nvPr>
            <p:ph idx="1"/>
          </p:nvPr>
        </p:nvSpPr>
        <p:spPr>
          <a:xfrm>
            <a:off x="900268" y="1272138"/>
            <a:ext cx="10198449" cy="4075581"/>
          </a:xfrm>
        </p:spPr>
        <p:txBody>
          <a:bodyPr/>
          <a:lstStyle/>
          <a:p>
            <a:pPr marL="0" indent="0">
              <a:buNone/>
            </a:pPr>
            <a:r>
              <a:rPr lang="da-DK" sz="2000" dirty="0"/>
              <a:t>Vi ser og hører om </a:t>
            </a:r>
            <a:r>
              <a:rPr lang="da-DK" sz="2000" b="0" i="0" dirty="0">
                <a:effectLst/>
              </a:rPr>
              <a:t>svære tværgående samarbejder:</a:t>
            </a:r>
          </a:p>
          <a:p>
            <a:pPr marL="457200" indent="-457200"/>
            <a:r>
              <a:rPr lang="da-DK" sz="2000" dirty="0"/>
              <a:t>Overgangen fra ung / barn</a:t>
            </a:r>
          </a:p>
          <a:p>
            <a:pPr marL="457200" indent="-457200">
              <a:buFont typeface="Arial" panose="020B0604020202020204" pitchFamily="34" charset="0"/>
              <a:buChar char="•"/>
            </a:pPr>
            <a:r>
              <a:rPr lang="da-DK" sz="2000" dirty="0"/>
              <a:t>Myndighed og udfører</a:t>
            </a:r>
          </a:p>
          <a:p>
            <a:pPr marL="457200" indent="-457200">
              <a:buFont typeface="Arial" panose="020B0604020202020204" pitchFamily="34" charset="0"/>
              <a:buChar char="•"/>
            </a:pPr>
            <a:r>
              <a:rPr lang="da-DK" sz="2000" dirty="0"/>
              <a:t>Andre tilbud (f.eks. STU)</a:t>
            </a:r>
          </a:p>
          <a:p>
            <a:pPr marL="457200" indent="-457200">
              <a:buFont typeface="Arial" panose="020B0604020202020204" pitchFamily="34" charset="0"/>
              <a:buChar char="•"/>
            </a:pPr>
            <a:r>
              <a:rPr lang="da-DK" sz="2000" dirty="0"/>
              <a:t>Behandlings</a:t>
            </a:r>
            <a:r>
              <a:rPr lang="da-DK" sz="2000" b="0" i="0" dirty="0">
                <a:effectLst/>
              </a:rPr>
              <a:t>psykiatri</a:t>
            </a:r>
          </a:p>
          <a:p>
            <a:pPr marL="457200" indent="-457200">
              <a:buFont typeface="Arial" panose="020B0604020202020204" pitchFamily="34" charset="0"/>
              <a:buChar char="•"/>
            </a:pPr>
            <a:r>
              <a:rPr lang="da-DK" sz="2000" dirty="0" err="1"/>
              <a:t>Jobcenterne</a:t>
            </a:r>
            <a:endParaRPr lang="da-DK" sz="2000" dirty="0"/>
          </a:p>
          <a:p>
            <a:pPr marL="457200" indent="-457200">
              <a:buFont typeface="Arial" panose="020B0604020202020204" pitchFamily="34" charset="0"/>
              <a:buChar char="•"/>
            </a:pPr>
            <a:r>
              <a:rPr lang="da-DK" sz="2000" dirty="0"/>
              <a:t>Ældreområdet</a:t>
            </a:r>
          </a:p>
          <a:p>
            <a:pPr marL="0" indent="0">
              <a:buNone/>
            </a:pPr>
            <a:endParaRPr lang="da-DK" sz="2000" dirty="0"/>
          </a:p>
          <a:p>
            <a:pPr marL="0" indent="0">
              <a:buNone/>
            </a:pPr>
            <a:r>
              <a:rPr lang="da-DK" sz="2000" dirty="0"/>
              <a:t>Fremgår sjældent af sagen eller statusnotater: </a:t>
            </a:r>
            <a:endParaRPr lang="da-DK" sz="2000" i="0" dirty="0">
              <a:effectLst/>
            </a:endParaRPr>
          </a:p>
          <a:p>
            <a:r>
              <a:rPr lang="da-DK" sz="2000" i="0" dirty="0">
                <a:effectLst/>
              </a:rPr>
              <a:t>Hvad laver de gør de andre (mål, metoder mv.)? </a:t>
            </a:r>
          </a:p>
          <a:p>
            <a:r>
              <a:rPr lang="da-DK" sz="2000" i="0" dirty="0">
                <a:effectLst/>
              </a:rPr>
              <a:t>Hvorfor gør de det?</a:t>
            </a:r>
          </a:p>
          <a:p>
            <a:r>
              <a:rPr lang="da-DK" sz="2000" dirty="0"/>
              <a:t>Hvad er effekten af det de gør?</a:t>
            </a:r>
            <a:endParaRPr lang="da-DK" sz="2000" i="0" dirty="0">
              <a:effectLst/>
            </a:endParaRPr>
          </a:p>
          <a:p>
            <a:r>
              <a:rPr lang="da-DK" sz="2000" dirty="0"/>
              <a:t>Hvordan er det sammenhængende med det I gør? </a:t>
            </a:r>
            <a:endParaRPr lang="da-DK" sz="2000" b="0" i="0" dirty="0">
              <a:effectLst/>
            </a:endParaRPr>
          </a:p>
          <a:p>
            <a:r>
              <a:rPr lang="da-DK" sz="2000" b="0" i="0" dirty="0">
                <a:effectLst/>
              </a:rPr>
              <a:t>Sjældent brug af tidligere erfaringer……. Hvad har effekten været eller ikke været?</a:t>
            </a:r>
          </a:p>
          <a:p>
            <a:endParaRPr lang="da-DK" sz="2000" dirty="0"/>
          </a:p>
        </p:txBody>
      </p:sp>
      <p:sp>
        <p:nvSpPr>
          <p:cNvPr id="5" name="Pladsholder til dato 4">
            <a:extLst>
              <a:ext uri="{FF2B5EF4-FFF2-40B4-BE49-F238E27FC236}">
                <a16:creationId xmlns:a16="http://schemas.microsoft.com/office/drawing/2014/main" id="{B0BC9DDB-20E8-D2A9-74C2-40A18B1E413A}"/>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466E88-7207-47A9-AAA6-F1B110A0005D}" type="datetime1">
              <a:rPr kumimoji="0" lang="en-US" sz="800" b="0" i="0" u="none" strike="noStrike" kern="1200" cap="none" spc="30" normalizeH="0" baseline="0" noProof="0" smtClean="0">
                <a:ln>
                  <a:noFill/>
                </a:ln>
                <a:solidFill>
                  <a:srgbClr val="1A1A1A"/>
                </a:solidFill>
                <a:effectLst/>
                <a:uLnTx/>
                <a:uFillTx/>
                <a:latin typeface="Spartan Offic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10/2/2024</a:t>
            </a:fld>
            <a:endParaRPr kumimoji="0" lang="en-US" sz="800" b="0" i="0" u="none" strike="noStrike" kern="1200" cap="none" spc="30" normalizeH="0" baseline="0" noProof="0">
              <a:ln>
                <a:noFill/>
              </a:ln>
              <a:solidFill>
                <a:srgbClr val="1A1A1A"/>
              </a:solidFill>
              <a:effectLst/>
              <a:uLnTx/>
              <a:uFillTx/>
              <a:latin typeface="Spartan Office"/>
              <a:ea typeface="+mn-ea"/>
              <a:cs typeface="+mn-cs"/>
            </a:endParaRPr>
          </a:p>
        </p:txBody>
      </p:sp>
      <p:sp>
        <p:nvSpPr>
          <p:cNvPr id="6" name="Pladsholder til slidenummer 5">
            <a:extLst>
              <a:ext uri="{FF2B5EF4-FFF2-40B4-BE49-F238E27FC236}">
                <a16:creationId xmlns:a16="http://schemas.microsoft.com/office/drawing/2014/main" id="{2B46CE17-10D5-4407-60F9-90B1699C3F6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7D807A-D3EC-4DEA-86E2-120E4093F1A6}" type="slidenum">
              <a:rPr kumimoji="0" lang="en-US" sz="800" b="0" i="0" u="none" strike="noStrike" kern="1200" cap="none" spc="30" normalizeH="0" baseline="0" noProof="0" smtClean="0">
                <a:ln>
                  <a:noFill/>
                </a:ln>
                <a:solidFill>
                  <a:srgbClr val="1A1A1A"/>
                </a:solidFill>
                <a:effectLst/>
                <a:uLnTx/>
                <a:uFillTx/>
                <a:latin typeface="Spartan Offic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800" b="0" i="0" u="none" strike="noStrike" kern="1200" cap="none" spc="30" normalizeH="0" baseline="0" noProof="0">
              <a:ln>
                <a:noFill/>
              </a:ln>
              <a:solidFill>
                <a:srgbClr val="1A1A1A"/>
              </a:solidFill>
              <a:effectLst/>
              <a:uLnTx/>
              <a:uFillTx/>
              <a:latin typeface="Spartan Office"/>
              <a:ea typeface="+mn-ea"/>
              <a:cs typeface="+mn-cs"/>
            </a:endParaRPr>
          </a:p>
        </p:txBody>
      </p:sp>
      <p:sp>
        <p:nvSpPr>
          <p:cNvPr id="7" name="Tekstfelt 6">
            <a:extLst>
              <a:ext uri="{FF2B5EF4-FFF2-40B4-BE49-F238E27FC236}">
                <a16:creationId xmlns:a16="http://schemas.microsoft.com/office/drawing/2014/main" id="{8184EE27-9E38-9C39-E297-1B8B84A268E2}"/>
              </a:ext>
            </a:extLst>
          </p:cNvPr>
          <p:cNvSpPr txBox="1"/>
          <p:nvPr/>
        </p:nvSpPr>
        <p:spPr>
          <a:xfrm>
            <a:off x="636693" y="474133"/>
            <a:ext cx="8568267" cy="974828"/>
          </a:xfrm>
          <a:prstGeom prst="rect">
            <a:avLst/>
          </a:prstGeom>
          <a:noFill/>
        </p:spPr>
        <p:txBody>
          <a:bodyPr wrap="square" lIns="216000" tIns="216000" rIns="216000" bIns="21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3500" b="0" i="0" u="none" strike="noStrike" kern="1200" cap="none" spc="30" normalizeH="0" baseline="0" noProof="0">
                <a:ln>
                  <a:noFill/>
                </a:ln>
                <a:solidFill>
                  <a:srgbClr val="1A1A1A"/>
                </a:solidFill>
                <a:effectLst/>
                <a:uLnTx/>
                <a:uFillTx/>
                <a:latin typeface="Spartan Office"/>
                <a:ea typeface="+mn-ea"/>
                <a:cs typeface="+mn-cs"/>
              </a:rPr>
              <a:t>Tværgående samarbejder er svære…………..</a:t>
            </a:r>
          </a:p>
        </p:txBody>
      </p:sp>
      <p:sp>
        <p:nvSpPr>
          <p:cNvPr id="8" name="Ellipse 7">
            <a:extLst>
              <a:ext uri="{FF2B5EF4-FFF2-40B4-BE49-F238E27FC236}">
                <a16:creationId xmlns:a16="http://schemas.microsoft.com/office/drawing/2014/main" id="{D68986F7-2556-EA84-C47F-4E38EAE6C9D7}"/>
              </a:ext>
            </a:extLst>
          </p:cNvPr>
          <p:cNvSpPr/>
          <p:nvPr/>
        </p:nvSpPr>
        <p:spPr>
          <a:xfrm>
            <a:off x="7319539" y="3672590"/>
            <a:ext cx="4680374" cy="1657992"/>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a:ln>
                  <a:noFill/>
                </a:ln>
                <a:solidFill>
                  <a:srgbClr val="1A1A1A"/>
                </a:solidFill>
                <a:effectLst/>
                <a:uLnTx/>
                <a:uFillTx/>
                <a:latin typeface="Spartan Office"/>
                <a:ea typeface="+mn-ea"/>
                <a:cs typeface="+mn-cs"/>
              </a:rPr>
              <a:t>Er det ikke dokumenteret er det ikke sket……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1A1A1A"/>
              </a:solidFill>
              <a:effectLst/>
              <a:uLnTx/>
              <a:uFillTx/>
              <a:latin typeface="Spartan Office"/>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a:ln>
                  <a:noFill/>
                </a:ln>
                <a:solidFill>
                  <a:srgbClr val="1A1A1A"/>
                </a:solidFill>
                <a:effectLst/>
                <a:uLnTx/>
                <a:uFillTx/>
                <a:latin typeface="Spartan Office"/>
                <a:ea typeface="+mn-ea"/>
                <a:cs typeface="+mn-cs"/>
              </a:rPr>
              <a:t>Hvad når der kommer ny sagsbehandler?</a:t>
            </a:r>
          </a:p>
        </p:txBody>
      </p:sp>
      <p:pic>
        <p:nvPicPr>
          <p:cNvPr id="1026" name="Picture 2">
            <a:extLst>
              <a:ext uri="{FF2B5EF4-FFF2-40B4-BE49-F238E27FC236}">
                <a16:creationId xmlns:a16="http://schemas.microsoft.com/office/drawing/2014/main" id="{D96FF268-722F-62BE-935F-A6201B8827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8093" y="225714"/>
            <a:ext cx="4251820" cy="2721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0022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1" end="1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2" end="1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58363665-E812-2BB5-2B94-31CAD8499618}"/>
              </a:ext>
            </a:extLst>
          </p:cNvPr>
          <p:cNvSpPr>
            <a:spLocks noGrp="1"/>
          </p:cNvSpPr>
          <p:nvPr>
            <p:ph type="dt" sz="half" idx="10"/>
          </p:nvPr>
        </p:nvSpPr>
        <p:spPr/>
        <p:txBody>
          <a:bodyPr/>
          <a:lstStyle/>
          <a:p>
            <a:pPr algn="r"/>
            <a:fld id="{474570BA-E333-4728-89C8-FBD415F25DD6}" type="datetime1">
              <a:rPr lang="da-DK" smtClean="0"/>
              <a:t>02-10-2024</a:t>
            </a:fld>
            <a:endParaRPr lang="en-DK"/>
          </a:p>
        </p:txBody>
      </p:sp>
      <p:sp>
        <p:nvSpPr>
          <p:cNvPr id="3" name="Pladsholder til slidenummer 2">
            <a:extLst>
              <a:ext uri="{FF2B5EF4-FFF2-40B4-BE49-F238E27FC236}">
                <a16:creationId xmlns:a16="http://schemas.microsoft.com/office/drawing/2014/main" id="{92AD09C5-343E-B549-5083-E019E658AF93}"/>
              </a:ext>
            </a:extLst>
          </p:cNvPr>
          <p:cNvSpPr>
            <a:spLocks noGrp="1"/>
          </p:cNvSpPr>
          <p:nvPr>
            <p:ph type="sldNum" sz="quarter" idx="12"/>
          </p:nvPr>
        </p:nvSpPr>
        <p:spPr/>
        <p:txBody>
          <a:bodyPr/>
          <a:lstStyle/>
          <a:p>
            <a:fld id="{97C90A3D-D57D-FD44-9B76-0F4E407B9FC2}" type="slidenum">
              <a:rPr lang="en-DK" smtClean="0"/>
              <a:pPr/>
              <a:t>31</a:t>
            </a:fld>
            <a:endParaRPr lang="en-DK"/>
          </a:p>
        </p:txBody>
      </p:sp>
      <p:sp>
        <p:nvSpPr>
          <p:cNvPr id="4" name="Pladsholder til indhold 3">
            <a:extLst>
              <a:ext uri="{FF2B5EF4-FFF2-40B4-BE49-F238E27FC236}">
                <a16:creationId xmlns:a16="http://schemas.microsoft.com/office/drawing/2014/main" id="{7FFF8E23-73CE-5948-761B-08EA44859299}"/>
              </a:ext>
            </a:extLst>
          </p:cNvPr>
          <p:cNvSpPr>
            <a:spLocks noGrp="1"/>
          </p:cNvSpPr>
          <p:nvPr>
            <p:ph sz="quarter" idx="13"/>
          </p:nvPr>
        </p:nvSpPr>
        <p:spPr>
          <a:xfrm>
            <a:off x="899160" y="1472048"/>
            <a:ext cx="8725287" cy="4321175"/>
          </a:xfrm>
        </p:spPr>
        <p:txBody>
          <a:bodyPr/>
          <a:lstStyle/>
          <a:p>
            <a:pPr marL="0" indent="0">
              <a:buNone/>
            </a:pPr>
            <a:r>
              <a:rPr lang="da-DK" sz="2000" dirty="0"/>
              <a:t>Hvad skal vi undersøge noget mere? Er det ulven der er på vej?</a:t>
            </a:r>
          </a:p>
          <a:p>
            <a:pPr marL="0" indent="0">
              <a:buNone/>
            </a:pPr>
            <a:endParaRPr lang="da-DK" sz="2000" dirty="0"/>
          </a:p>
          <a:p>
            <a:pPr marL="0" indent="0">
              <a:buNone/>
            </a:pPr>
            <a:r>
              <a:rPr lang="da-DK" sz="2000" dirty="0"/>
              <a:t>Svært at præcisere det væsentlige – men måske her skal der bruges kræfter.</a:t>
            </a:r>
          </a:p>
          <a:p>
            <a:pPr marL="0" indent="0">
              <a:buNone/>
            </a:pPr>
            <a:endParaRPr lang="da-DK" sz="2000" dirty="0"/>
          </a:p>
          <a:p>
            <a:pPr marL="0" indent="0">
              <a:buNone/>
            </a:pPr>
            <a:r>
              <a:rPr lang="da-DK" sz="2000" dirty="0"/>
              <a:t>Ny ”Barnets lov” – fylder meget i myndighed: </a:t>
            </a:r>
          </a:p>
          <a:p>
            <a:r>
              <a:rPr lang="da-DK" sz="2000" dirty="0"/>
              <a:t>Formål: Afbureaukratisering</a:t>
            </a:r>
          </a:p>
          <a:p>
            <a:r>
              <a:rPr lang="da-DK" sz="2000" dirty="0"/>
              <a:t>Hvad er risici når vi ser på udgiftsdrivende praksis? </a:t>
            </a:r>
          </a:p>
          <a:p>
            <a:r>
              <a:rPr lang="da-DK" sz="2000" dirty="0"/>
              <a:t>Hvilke mekanismer er i spil på medarbejderniveau?</a:t>
            </a:r>
          </a:p>
          <a:p>
            <a:endParaRPr lang="da-DK" sz="2000" dirty="0"/>
          </a:p>
          <a:p>
            <a:pPr marL="0" indent="0">
              <a:buNone/>
            </a:pPr>
            <a:r>
              <a:rPr lang="da-DK" sz="2000" dirty="0"/>
              <a:t>Muligheder ift. data: Fordeling mellem screening afdækning og børnefaglige undersøgelser, typer af indsatser, ventelister, flow, varighed </a:t>
            </a:r>
            <a:r>
              <a:rPr lang="da-DK" sz="2000" dirty="0" err="1"/>
              <a:t>osv</a:t>
            </a:r>
            <a:r>
              <a:rPr lang="da-DK" sz="2000" dirty="0"/>
              <a:t>…..</a:t>
            </a:r>
          </a:p>
        </p:txBody>
      </p:sp>
      <p:sp>
        <p:nvSpPr>
          <p:cNvPr id="5" name="Titel 4">
            <a:extLst>
              <a:ext uri="{FF2B5EF4-FFF2-40B4-BE49-F238E27FC236}">
                <a16:creationId xmlns:a16="http://schemas.microsoft.com/office/drawing/2014/main" id="{20BCAA79-0BA7-0E69-4383-320B013F5E9D}"/>
              </a:ext>
            </a:extLst>
          </p:cNvPr>
          <p:cNvSpPr>
            <a:spLocks noGrp="1"/>
          </p:cNvSpPr>
          <p:nvPr>
            <p:ph type="title"/>
          </p:nvPr>
        </p:nvSpPr>
        <p:spPr>
          <a:xfrm>
            <a:off x="363725" y="242911"/>
            <a:ext cx="9843199" cy="1079500"/>
          </a:xfrm>
        </p:spPr>
        <p:txBody>
          <a:bodyPr/>
          <a:lstStyle/>
          <a:p>
            <a:r>
              <a:rPr lang="da-DK" dirty="0"/>
              <a:t>Data er væsentlige ift. potentiale og udfordringsbilledet – det indikerer</a:t>
            </a:r>
          </a:p>
        </p:txBody>
      </p:sp>
      <p:graphicFrame>
        <p:nvGraphicFramePr>
          <p:cNvPr id="6" name="Diagram 5">
            <a:extLst>
              <a:ext uri="{FF2B5EF4-FFF2-40B4-BE49-F238E27FC236}">
                <a16:creationId xmlns:a16="http://schemas.microsoft.com/office/drawing/2014/main" id="{31547505-80A8-3A4D-1822-53616DF510E5}"/>
              </a:ext>
            </a:extLst>
          </p:cNvPr>
          <p:cNvGraphicFramePr/>
          <p:nvPr/>
        </p:nvGraphicFramePr>
        <p:xfrm>
          <a:off x="6949724" y="748242"/>
          <a:ext cx="8128000" cy="60259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Ellipse 7">
            <a:extLst>
              <a:ext uri="{FF2B5EF4-FFF2-40B4-BE49-F238E27FC236}">
                <a16:creationId xmlns:a16="http://schemas.microsoft.com/office/drawing/2014/main" id="{89F48638-B310-8468-9515-AF2EED817897}"/>
              </a:ext>
            </a:extLst>
          </p:cNvPr>
          <p:cNvSpPr/>
          <p:nvPr/>
        </p:nvSpPr>
        <p:spPr>
          <a:xfrm>
            <a:off x="3365945" y="5326381"/>
            <a:ext cx="5990094" cy="1447768"/>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da-DK" sz="2000" dirty="0"/>
              <a:t>Er der potentialer i data til  øget viden?</a:t>
            </a:r>
          </a:p>
          <a:p>
            <a:pPr algn="ctr"/>
            <a:endParaRPr lang="da-DK" sz="2000" dirty="0"/>
          </a:p>
          <a:p>
            <a:pPr algn="ctr"/>
            <a:r>
              <a:rPr lang="da-DK" sz="2000" dirty="0"/>
              <a:t>Andre data der bør følges – måske bare for en kort periode?</a:t>
            </a:r>
          </a:p>
        </p:txBody>
      </p:sp>
    </p:spTree>
    <p:extLst>
      <p:ext uri="{BB962C8B-B14F-4D97-AF65-F5344CB8AC3E}">
        <p14:creationId xmlns:p14="http://schemas.microsoft.com/office/powerpoint/2010/main" val="3508587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E2984B1A-6BC8-7CFD-02A5-024796FFFC26}"/>
              </a:ext>
            </a:extLst>
          </p:cNvPr>
          <p:cNvSpPr>
            <a:spLocks noGrp="1"/>
          </p:cNvSpPr>
          <p:nvPr>
            <p:ph type="dt" sz="half" idx="10"/>
          </p:nvPr>
        </p:nvSpPr>
        <p:spPr/>
        <p:txBody>
          <a:bodyPr/>
          <a:lstStyle/>
          <a:p>
            <a:pPr algn="r"/>
            <a:fld id="{6D89C7F8-617E-4B8C-B425-4E5F94657DCE}" type="datetime1">
              <a:rPr lang="da-DK" smtClean="0"/>
              <a:t>02-10-2024</a:t>
            </a:fld>
            <a:endParaRPr lang="en-DK"/>
          </a:p>
        </p:txBody>
      </p:sp>
      <p:sp>
        <p:nvSpPr>
          <p:cNvPr id="3" name="Pladsholder til slidenummer 2">
            <a:extLst>
              <a:ext uri="{FF2B5EF4-FFF2-40B4-BE49-F238E27FC236}">
                <a16:creationId xmlns:a16="http://schemas.microsoft.com/office/drawing/2014/main" id="{B4E7FC47-F373-F2F9-5560-F7BBDB283B3C}"/>
              </a:ext>
            </a:extLst>
          </p:cNvPr>
          <p:cNvSpPr>
            <a:spLocks noGrp="1"/>
          </p:cNvSpPr>
          <p:nvPr>
            <p:ph type="sldNum" sz="quarter" idx="12"/>
          </p:nvPr>
        </p:nvSpPr>
        <p:spPr/>
        <p:txBody>
          <a:bodyPr/>
          <a:lstStyle/>
          <a:p>
            <a:fld id="{97C90A3D-D57D-FD44-9B76-0F4E407B9FC2}" type="slidenum">
              <a:rPr lang="en-DK" smtClean="0"/>
              <a:pPr/>
              <a:t>32</a:t>
            </a:fld>
            <a:endParaRPr lang="en-DK"/>
          </a:p>
        </p:txBody>
      </p:sp>
      <p:sp>
        <p:nvSpPr>
          <p:cNvPr id="4" name="Pladsholder til indhold 3">
            <a:extLst>
              <a:ext uri="{FF2B5EF4-FFF2-40B4-BE49-F238E27FC236}">
                <a16:creationId xmlns:a16="http://schemas.microsoft.com/office/drawing/2014/main" id="{A6112CB8-F5E3-ABFF-CE83-76B61938C350}"/>
              </a:ext>
            </a:extLst>
          </p:cNvPr>
          <p:cNvSpPr>
            <a:spLocks noGrp="1"/>
          </p:cNvSpPr>
          <p:nvPr>
            <p:ph sz="quarter" idx="13"/>
          </p:nvPr>
        </p:nvSpPr>
        <p:spPr/>
        <p:txBody>
          <a:bodyPr/>
          <a:lstStyle/>
          <a:p>
            <a:endParaRPr lang="da-DK"/>
          </a:p>
        </p:txBody>
      </p:sp>
      <p:sp>
        <p:nvSpPr>
          <p:cNvPr id="5" name="Titel 4">
            <a:extLst>
              <a:ext uri="{FF2B5EF4-FFF2-40B4-BE49-F238E27FC236}">
                <a16:creationId xmlns:a16="http://schemas.microsoft.com/office/drawing/2014/main" id="{EFB633C2-EDFE-16A5-3BB8-3B0AC7BD3DE9}"/>
              </a:ext>
            </a:extLst>
          </p:cNvPr>
          <p:cNvSpPr>
            <a:spLocks noGrp="1"/>
          </p:cNvSpPr>
          <p:nvPr>
            <p:ph type="title"/>
          </p:nvPr>
        </p:nvSpPr>
        <p:spPr/>
        <p:txBody>
          <a:bodyPr/>
          <a:lstStyle/>
          <a:p>
            <a:endParaRPr lang="da-DK"/>
          </a:p>
        </p:txBody>
      </p:sp>
      <p:sp>
        <p:nvSpPr>
          <p:cNvPr id="7" name="Pladsholder til indhold 6">
            <a:extLst>
              <a:ext uri="{FF2B5EF4-FFF2-40B4-BE49-F238E27FC236}">
                <a16:creationId xmlns:a16="http://schemas.microsoft.com/office/drawing/2014/main" id="{4B73CBD7-B48A-FBF4-55BD-514C3919AAFA}"/>
              </a:ext>
            </a:extLst>
          </p:cNvPr>
          <p:cNvSpPr>
            <a:spLocks noGrp="1"/>
          </p:cNvSpPr>
          <p:nvPr>
            <p:ph sz="quarter" idx="15"/>
          </p:nvPr>
        </p:nvSpPr>
        <p:spPr/>
        <p:txBody>
          <a:bodyPr/>
          <a:lstStyle/>
          <a:p>
            <a:endParaRPr lang="da-DK"/>
          </a:p>
        </p:txBody>
      </p:sp>
      <p:sp>
        <p:nvSpPr>
          <p:cNvPr id="8" name="Pladsholder til indhold 7">
            <a:extLst>
              <a:ext uri="{FF2B5EF4-FFF2-40B4-BE49-F238E27FC236}">
                <a16:creationId xmlns:a16="http://schemas.microsoft.com/office/drawing/2014/main" id="{E3B07A51-6238-7562-D401-C88100C81A53}"/>
              </a:ext>
            </a:extLst>
          </p:cNvPr>
          <p:cNvSpPr>
            <a:spLocks noGrp="1"/>
          </p:cNvSpPr>
          <p:nvPr>
            <p:ph sz="quarter" idx="16"/>
          </p:nvPr>
        </p:nvSpPr>
        <p:spPr/>
        <p:txBody>
          <a:bodyPr/>
          <a:lstStyle/>
          <a:p>
            <a:endParaRPr lang="da-DK"/>
          </a:p>
        </p:txBody>
      </p:sp>
      <p:graphicFrame>
        <p:nvGraphicFramePr>
          <p:cNvPr id="9" name="Diagram 8">
            <a:extLst>
              <a:ext uri="{FF2B5EF4-FFF2-40B4-BE49-F238E27FC236}">
                <a16:creationId xmlns:a16="http://schemas.microsoft.com/office/drawing/2014/main" id="{578CBE46-E7B3-4C1B-8E9D-04B40227B2A6}"/>
              </a:ext>
            </a:extLst>
          </p:cNvPr>
          <p:cNvGraphicFramePr/>
          <p:nvPr/>
        </p:nvGraphicFramePr>
        <p:xfrm>
          <a:off x="1375794" y="188913"/>
          <a:ext cx="10528183" cy="5914495"/>
        </p:xfrm>
        <a:graphic>
          <a:graphicData uri="http://schemas.openxmlformats.org/drawingml/2006/chart">
            <c:chart xmlns:c="http://schemas.openxmlformats.org/drawingml/2006/chart" xmlns:r="http://schemas.openxmlformats.org/officeDocument/2006/relationships" r:id="rId3"/>
          </a:graphicData>
        </a:graphic>
      </p:graphicFrame>
      <p:sp>
        <p:nvSpPr>
          <p:cNvPr id="6" name="Tekstfelt 5">
            <a:extLst>
              <a:ext uri="{FF2B5EF4-FFF2-40B4-BE49-F238E27FC236}">
                <a16:creationId xmlns:a16="http://schemas.microsoft.com/office/drawing/2014/main" id="{439CBCA4-4D78-88B4-63F4-E845606499E4}"/>
              </a:ext>
            </a:extLst>
          </p:cNvPr>
          <p:cNvSpPr txBox="1"/>
          <p:nvPr/>
        </p:nvSpPr>
        <p:spPr>
          <a:xfrm>
            <a:off x="5242560" y="1293720"/>
            <a:ext cx="6263640" cy="682440"/>
          </a:xfrm>
          <a:prstGeom prst="rect">
            <a:avLst/>
          </a:prstGeom>
          <a:noFill/>
        </p:spPr>
        <p:txBody>
          <a:bodyPr wrap="square" lIns="216000" tIns="216000" rIns="216000" bIns="216000" rtlCol="0">
            <a:spAutoFit/>
          </a:bodyPr>
          <a:lstStyle/>
          <a:p>
            <a:pPr algn="l"/>
            <a:r>
              <a:rPr lang="da-DK" sz="1600" spc="30" dirty="0">
                <a:solidFill>
                  <a:srgbClr val="1A1A1A"/>
                </a:solidFill>
              </a:rPr>
              <a:t>Gentofte – følger opholdstid på forsorgshjem og krisecentre.</a:t>
            </a:r>
          </a:p>
        </p:txBody>
      </p:sp>
    </p:spTree>
    <p:extLst>
      <p:ext uri="{BB962C8B-B14F-4D97-AF65-F5344CB8AC3E}">
        <p14:creationId xmlns:p14="http://schemas.microsoft.com/office/powerpoint/2010/main" val="1582917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74B9E10E-0F90-5427-2372-4D19ED1ACBDA}"/>
              </a:ext>
            </a:extLst>
          </p:cNvPr>
          <p:cNvSpPr>
            <a:spLocks noGrp="1"/>
          </p:cNvSpPr>
          <p:nvPr>
            <p:ph type="dt" sz="half" idx="10"/>
          </p:nvPr>
        </p:nvSpPr>
        <p:spPr/>
        <p:txBody>
          <a:bodyPr/>
          <a:lstStyle/>
          <a:p>
            <a:pPr algn="r"/>
            <a:fld id="{6D89C7F8-617E-4B8C-B425-4E5F94657DCE}" type="datetime1">
              <a:rPr lang="da-DK" smtClean="0"/>
              <a:t>02-10-2024</a:t>
            </a:fld>
            <a:endParaRPr lang="en-DK"/>
          </a:p>
        </p:txBody>
      </p:sp>
      <p:sp>
        <p:nvSpPr>
          <p:cNvPr id="3" name="Pladsholder til slidenummer 2">
            <a:extLst>
              <a:ext uri="{FF2B5EF4-FFF2-40B4-BE49-F238E27FC236}">
                <a16:creationId xmlns:a16="http://schemas.microsoft.com/office/drawing/2014/main" id="{ACFE7455-08D3-4118-F9D7-F4851EE6CD19}"/>
              </a:ext>
            </a:extLst>
          </p:cNvPr>
          <p:cNvSpPr>
            <a:spLocks noGrp="1"/>
          </p:cNvSpPr>
          <p:nvPr>
            <p:ph type="sldNum" sz="quarter" idx="12"/>
          </p:nvPr>
        </p:nvSpPr>
        <p:spPr/>
        <p:txBody>
          <a:bodyPr/>
          <a:lstStyle/>
          <a:p>
            <a:fld id="{97C90A3D-D57D-FD44-9B76-0F4E407B9FC2}" type="slidenum">
              <a:rPr lang="en-DK" smtClean="0"/>
              <a:pPr/>
              <a:t>33</a:t>
            </a:fld>
            <a:endParaRPr lang="en-DK"/>
          </a:p>
        </p:txBody>
      </p:sp>
      <p:pic>
        <p:nvPicPr>
          <p:cNvPr id="9" name="Pladsholder til indhold 8">
            <a:extLst>
              <a:ext uri="{FF2B5EF4-FFF2-40B4-BE49-F238E27FC236}">
                <a16:creationId xmlns:a16="http://schemas.microsoft.com/office/drawing/2014/main" id="{096871DB-AE55-12A2-4C31-F829D740FA42}"/>
              </a:ext>
            </a:extLst>
          </p:cNvPr>
          <p:cNvPicPr>
            <a:picLocks noGrp="1" noChangeAspect="1"/>
          </p:cNvPicPr>
          <p:nvPr>
            <p:ph sz="quarter" idx="13"/>
          </p:nvPr>
        </p:nvPicPr>
        <p:blipFill>
          <a:blip r:embed="rId3"/>
          <a:stretch>
            <a:fillRect/>
          </a:stretch>
        </p:blipFill>
        <p:spPr>
          <a:xfrm>
            <a:off x="2000305" y="1268413"/>
            <a:ext cx="6092135" cy="3686161"/>
          </a:xfrm>
          <a:prstGeom prst="rect">
            <a:avLst/>
          </a:prstGeom>
        </p:spPr>
      </p:pic>
      <p:sp>
        <p:nvSpPr>
          <p:cNvPr id="5" name="Titel 4">
            <a:extLst>
              <a:ext uri="{FF2B5EF4-FFF2-40B4-BE49-F238E27FC236}">
                <a16:creationId xmlns:a16="http://schemas.microsoft.com/office/drawing/2014/main" id="{98CC0D13-36CA-5E6D-AA2C-FC5ED6B6C6CC}"/>
              </a:ext>
            </a:extLst>
          </p:cNvPr>
          <p:cNvSpPr>
            <a:spLocks noGrp="1"/>
          </p:cNvSpPr>
          <p:nvPr>
            <p:ph type="title"/>
          </p:nvPr>
        </p:nvSpPr>
        <p:spPr>
          <a:xfrm>
            <a:off x="1151235" y="326418"/>
            <a:ext cx="9798705" cy="1079500"/>
          </a:xfrm>
        </p:spPr>
        <p:txBody>
          <a:bodyPr/>
          <a:lstStyle/>
          <a:p>
            <a:r>
              <a:rPr lang="da-DK" dirty="0"/>
              <a:t>Flow - nettotilgang botilbud fra Høje-Tåstrup</a:t>
            </a:r>
          </a:p>
        </p:txBody>
      </p:sp>
      <p:sp>
        <p:nvSpPr>
          <p:cNvPr id="4" name="Tekstfelt 3">
            <a:extLst>
              <a:ext uri="{FF2B5EF4-FFF2-40B4-BE49-F238E27FC236}">
                <a16:creationId xmlns:a16="http://schemas.microsoft.com/office/drawing/2014/main" id="{A2296A29-68B8-7964-9C7B-853F1A18FF8A}"/>
              </a:ext>
            </a:extLst>
          </p:cNvPr>
          <p:cNvSpPr txBox="1"/>
          <p:nvPr/>
        </p:nvSpPr>
        <p:spPr>
          <a:xfrm>
            <a:off x="8339082" y="1444496"/>
            <a:ext cx="3705225" cy="3637095"/>
          </a:xfrm>
          <a:prstGeom prst="rect">
            <a:avLst/>
          </a:prstGeom>
          <a:noFill/>
        </p:spPr>
        <p:txBody>
          <a:bodyPr wrap="square" lIns="216000" tIns="216000" rIns="216000" bIns="216000" rtlCol="0">
            <a:spAutoFit/>
          </a:bodyPr>
          <a:lstStyle/>
          <a:p>
            <a:pPr algn="l"/>
            <a:r>
              <a:rPr lang="da-DK" sz="1600" spc="30" dirty="0">
                <a:solidFill>
                  <a:srgbClr val="1A1A1A"/>
                </a:solidFill>
              </a:rPr>
              <a:t>Den lyserøde er et relativt nyt tilbud Spir – botilbud i egen almennyttige bolig.</a:t>
            </a:r>
          </a:p>
          <a:p>
            <a:pPr algn="l"/>
            <a:endParaRPr lang="da-DK" sz="1600" spc="30" dirty="0">
              <a:solidFill>
                <a:srgbClr val="1A1A1A"/>
              </a:solidFill>
            </a:endParaRPr>
          </a:p>
          <a:p>
            <a:pPr algn="l"/>
            <a:endParaRPr lang="da-DK" sz="1600" spc="30" dirty="0">
              <a:solidFill>
                <a:srgbClr val="1A1A1A"/>
              </a:solidFill>
            </a:endParaRPr>
          </a:p>
          <a:p>
            <a:pPr algn="l"/>
            <a:r>
              <a:rPr lang="da-DK" sz="1600" spc="30" dirty="0">
                <a:solidFill>
                  <a:srgbClr val="1A1A1A"/>
                </a:solidFill>
              </a:rPr>
              <a:t>Høje Tåstrup følger også hvor mange borgere på forsorgshjem, krisecenter og botilbud der venter på botilbud.</a:t>
            </a:r>
          </a:p>
          <a:p>
            <a:pPr algn="l"/>
            <a:endParaRPr lang="da-DK" sz="1600" spc="30" dirty="0">
              <a:solidFill>
                <a:srgbClr val="1A1A1A"/>
              </a:solidFill>
            </a:endParaRPr>
          </a:p>
          <a:p>
            <a:pPr algn="l"/>
            <a:r>
              <a:rPr lang="da-DK" sz="1600" spc="30" dirty="0">
                <a:solidFill>
                  <a:srgbClr val="1A1A1A"/>
                </a:solidFill>
              </a:rPr>
              <a:t>Seneste tal er 23 borgere</a:t>
            </a:r>
          </a:p>
          <a:p>
            <a:pPr algn="l"/>
            <a:r>
              <a:rPr lang="da-DK" sz="1600" spc="30" dirty="0">
                <a:solidFill>
                  <a:srgbClr val="1A1A1A"/>
                </a:solidFill>
              </a:rPr>
              <a:t>Ekstraudgift vurderet pr. mdr. 1 mio. kr. – da de jo skal have indsats i egen bolig.</a:t>
            </a:r>
          </a:p>
        </p:txBody>
      </p:sp>
    </p:spTree>
    <p:extLst>
      <p:ext uri="{BB962C8B-B14F-4D97-AF65-F5344CB8AC3E}">
        <p14:creationId xmlns:p14="http://schemas.microsoft.com/office/powerpoint/2010/main" val="2623275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9A38B70B-DBC4-4FA0-9AB4-D12189346DB4}"/>
              </a:ext>
            </a:extLst>
          </p:cNvPr>
          <p:cNvPicPr>
            <a:picLocks noChangeAspect="1"/>
          </p:cNvPicPr>
          <p:nvPr/>
        </p:nvPicPr>
        <p:blipFill>
          <a:blip r:embed="rId3"/>
          <a:srcRect/>
          <a:stretch/>
        </p:blipFill>
        <p:spPr>
          <a:xfrm>
            <a:off x="1804230" y="1005795"/>
            <a:ext cx="3801116" cy="4391034"/>
          </a:xfrm>
          <a:prstGeom prst="rect">
            <a:avLst/>
          </a:prstGeom>
        </p:spPr>
      </p:pic>
      <p:sp>
        <p:nvSpPr>
          <p:cNvPr id="2" name="Pladsholder til dato 1">
            <a:extLst>
              <a:ext uri="{FF2B5EF4-FFF2-40B4-BE49-F238E27FC236}">
                <a16:creationId xmlns:a16="http://schemas.microsoft.com/office/drawing/2014/main" id="{9F3C252E-4D59-4795-BE7B-4D0CD64D8679}"/>
              </a:ext>
            </a:extLst>
          </p:cNvPr>
          <p:cNvSpPr>
            <a:spLocks noGrp="1"/>
          </p:cNvSpPr>
          <p:nvPr>
            <p:ph type="dt" sz="half" idx="10"/>
          </p:nvPr>
        </p:nvSpPr>
        <p:spPr/>
        <p:txBody>
          <a:bodyPr/>
          <a:lstStyle/>
          <a:p>
            <a:pPr algn="r"/>
            <a:fld id="{6D89C7F8-617E-4B8C-B425-4E5F94657DCE}" type="datetime1">
              <a:rPr lang="da-DK" smtClean="0"/>
              <a:t>02-10-2024</a:t>
            </a:fld>
            <a:endParaRPr lang="en-DK"/>
          </a:p>
        </p:txBody>
      </p:sp>
      <p:sp>
        <p:nvSpPr>
          <p:cNvPr id="3" name="Pladsholder til slidenummer 2">
            <a:extLst>
              <a:ext uri="{FF2B5EF4-FFF2-40B4-BE49-F238E27FC236}">
                <a16:creationId xmlns:a16="http://schemas.microsoft.com/office/drawing/2014/main" id="{F2C0B967-B603-4497-9A0B-EEB29324596A}"/>
              </a:ext>
            </a:extLst>
          </p:cNvPr>
          <p:cNvSpPr>
            <a:spLocks noGrp="1"/>
          </p:cNvSpPr>
          <p:nvPr>
            <p:ph type="sldNum" sz="quarter" idx="12"/>
          </p:nvPr>
        </p:nvSpPr>
        <p:spPr/>
        <p:txBody>
          <a:bodyPr/>
          <a:lstStyle/>
          <a:p>
            <a:fld id="{97C90A3D-D57D-FD44-9B76-0F4E407B9FC2}" type="slidenum">
              <a:rPr lang="en-DK" smtClean="0"/>
              <a:pPr/>
              <a:t>34</a:t>
            </a:fld>
            <a:endParaRPr lang="en-DK"/>
          </a:p>
        </p:txBody>
      </p:sp>
      <p:sp>
        <p:nvSpPr>
          <p:cNvPr id="5" name="Titel 4">
            <a:extLst>
              <a:ext uri="{FF2B5EF4-FFF2-40B4-BE49-F238E27FC236}">
                <a16:creationId xmlns:a16="http://schemas.microsoft.com/office/drawing/2014/main" id="{6AF5E746-B4AF-431D-9D6E-B2483C970491}"/>
              </a:ext>
            </a:extLst>
          </p:cNvPr>
          <p:cNvSpPr>
            <a:spLocks noGrp="1"/>
          </p:cNvSpPr>
          <p:nvPr>
            <p:ph type="title"/>
          </p:nvPr>
        </p:nvSpPr>
        <p:spPr>
          <a:xfrm>
            <a:off x="996314" y="94879"/>
            <a:ext cx="7381875" cy="1079500"/>
          </a:xfrm>
        </p:spPr>
        <p:txBody>
          <a:bodyPr/>
          <a:lstStyle/>
          <a:p>
            <a:r>
              <a:rPr lang="da-DK" dirty="0"/>
              <a:t>Takstopdelt udgiftsudvikling - Botilbud</a:t>
            </a:r>
          </a:p>
        </p:txBody>
      </p:sp>
      <p:sp>
        <p:nvSpPr>
          <p:cNvPr id="22" name="Tekstfelt 21">
            <a:extLst>
              <a:ext uri="{FF2B5EF4-FFF2-40B4-BE49-F238E27FC236}">
                <a16:creationId xmlns:a16="http://schemas.microsoft.com/office/drawing/2014/main" id="{C64EBECF-5916-4AF3-9BDE-D6F881AEB741}"/>
              </a:ext>
            </a:extLst>
          </p:cNvPr>
          <p:cNvSpPr txBox="1"/>
          <p:nvPr/>
        </p:nvSpPr>
        <p:spPr>
          <a:xfrm>
            <a:off x="5956148" y="1174379"/>
            <a:ext cx="2954328" cy="805551"/>
          </a:xfrm>
          <a:prstGeom prst="rect">
            <a:avLst/>
          </a:prstGeom>
          <a:noFill/>
        </p:spPr>
        <p:txBody>
          <a:bodyPr wrap="square" lIns="216000" tIns="216000" rIns="216000" bIns="216000" rtlCol="0">
            <a:spAutoFit/>
          </a:bodyPr>
          <a:lstStyle/>
          <a:p>
            <a:pPr algn="l"/>
            <a:r>
              <a:rPr lang="da-DK" sz="1200" spc="30">
                <a:solidFill>
                  <a:srgbClr val="1A1A1A"/>
                </a:solidFill>
              </a:rPr>
              <a:t>Data er sat op i pivottabeller og kan brydes ned på cpr nr. niveau</a:t>
            </a:r>
          </a:p>
        </p:txBody>
      </p:sp>
      <p:sp>
        <p:nvSpPr>
          <p:cNvPr id="14" name="Tekstfelt 13">
            <a:extLst>
              <a:ext uri="{FF2B5EF4-FFF2-40B4-BE49-F238E27FC236}">
                <a16:creationId xmlns:a16="http://schemas.microsoft.com/office/drawing/2014/main" id="{002E9CCF-C0E6-4874-AC35-098AF0F89CB9}"/>
              </a:ext>
            </a:extLst>
          </p:cNvPr>
          <p:cNvSpPr txBox="1"/>
          <p:nvPr/>
        </p:nvSpPr>
        <p:spPr>
          <a:xfrm>
            <a:off x="9387840" y="6003380"/>
            <a:ext cx="2265900" cy="759384"/>
          </a:xfrm>
          <a:prstGeom prst="rect">
            <a:avLst/>
          </a:prstGeom>
          <a:noFill/>
        </p:spPr>
        <p:txBody>
          <a:bodyPr wrap="square" lIns="216000" tIns="216000" rIns="216000" bIns="216000" rtlCol="0">
            <a:spAutoFit/>
          </a:bodyPr>
          <a:lstStyle/>
          <a:p>
            <a:pPr algn="l"/>
            <a:r>
              <a:rPr lang="da-DK" sz="700" spc="30" dirty="0">
                <a:solidFill>
                  <a:srgbClr val="1A1A1A"/>
                </a:solidFill>
              </a:rPr>
              <a:t>Kilde: Fremsendte CPR liste (Egen drift + Køb)</a:t>
            </a:r>
          </a:p>
          <a:p>
            <a:pPr algn="l"/>
            <a:r>
              <a:rPr lang="da-DK" sz="700" spc="30" dirty="0">
                <a:solidFill>
                  <a:srgbClr val="1A1A1A"/>
                </a:solidFill>
              </a:rPr>
              <a:t>Takster er </a:t>
            </a:r>
            <a:r>
              <a:rPr lang="da-DK" sz="700" spc="30" dirty="0" err="1">
                <a:solidFill>
                  <a:srgbClr val="1A1A1A"/>
                </a:solidFill>
              </a:rPr>
              <a:t>incl</a:t>
            </a:r>
            <a:r>
              <a:rPr lang="da-DK" sz="700" spc="30" dirty="0">
                <a:solidFill>
                  <a:srgbClr val="1A1A1A"/>
                </a:solidFill>
              </a:rPr>
              <a:t>. Tillægsbevillinger</a:t>
            </a:r>
          </a:p>
          <a:p>
            <a:pPr algn="l"/>
            <a:r>
              <a:rPr lang="da-DK" sz="700" spc="30" dirty="0">
                <a:solidFill>
                  <a:srgbClr val="1A1A1A"/>
                </a:solidFill>
              </a:rPr>
              <a:t>N(18)=198, N(19)=203,N(20)=204,N(21)=198</a:t>
            </a:r>
          </a:p>
        </p:txBody>
      </p:sp>
      <p:pic>
        <p:nvPicPr>
          <p:cNvPr id="8" name="Billede 7">
            <a:extLst>
              <a:ext uri="{FF2B5EF4-FFF2-40B4-BE49-F238E27FC236}">
                <a16:creationId xmlns:a16="http://schemas.microsoft.com/office/drawing/2014/main" id="{4B499634-7082-49AE-A7E7-92A82EE5D1B8}"/>
              </a:ext>
            </a:extLst>
          </p:cNvPr>
          <p:cNvPicPr>
            <a:picLocks noChangeAspect="1"/>
          </p:cNvPicPr>
          <p:nvPr/>
        </p:nvPicPr>
        <p:blipFill>
          <a:blip r:embed="rId4"/>
          <a:srcRect/>
          <a:stretch/>
        </p:blipFill>
        <p:spPr>
          <a:xfrm>
            <a:off x="8147823" y="4203333"/>
            <a:ext cx="3612221" cy="1323468"/>
          </a:xfrm>
          <a:prstGeom prst="rect">
            <a:avLst/>
          </a:prstGeom>
        </p:spPr>
      </p:pic>
      <p:sp>
        <p:nvSpPr>
          <p:cNvPr id="15" name="Tekstfelt 14">
            <a:extLst>
              <a:ext uri="{FF2B5EF4-FFF2-40B4-BE49-F238E27FC236}">
                <a16:creationId xmlns:a16="http://schemas.microsoft.com/office/drawing/2014/main" id="{4D2E12D9-CF3F-4340-B77F-FFCF9238942C}"/>
              </a:ext>
            </a:extLst>
          </p:cNvPr>
          <p:cNvSpPr txBox="1"/>
          <p:nvPr/>
        </p:nvSpPr>
        <p:spPr>
          <a:xfrm>
            <a:off x="7934750" y="3720233"/>
            <a:ext cx="3801116" cy="620885"/>
          </a:xfrm>
          <a:prstGeom prst="rect">
            <a:avLst/>
          </a:prstGeom>
          <a:noFill/>
        </p:spPr>
        <p:txBody>
          <a:bodyPr wrap="square" lIns="216000" tIns="216000" rIns="216000" bIns="216000" rtlCol="0">
            <a:spAutoFit/>
          </a:bodyPr>
          <a:lstStyle/>
          <a:p>
            <a:pPr algn="l"/>
            <a:r>
              <a:rPr lang="da-DK" sz="1200" spc="30">
                <a:solidFill>
                  <a:srgbClr val="1A1A1A"/>
                </a:solidFill>
              </a:rPr>
              <a:t>Alle botilbud i 2021 med takst større end 2 </a:t>
            </a:r>
            <a:r>
              <a:rPr lang="da-DK" sz="1200" spc="30" err="1">
                <a:solidFill>
                  <a:srgbClr val="1A1A1A"/>
                </a:solidFill>
              </a:rPr>
              <a:t>mio</a:t>
            </a:r>
            <a:endParaRPr lang="da-DK" sz="1200" spc="30">
              <a:solidFill>
                <a:srgbClr val="1A1A1A"/>
              </a:solidFill>
            </a:endParaRPr>
          </a:p>
        </p:txBody>
      </p:sp>
      <p:sp>
        <p:nvSpPr>
          <p:cNvPr id="4" name="Tekstfelt 3">
            <a:extLst>
              <a:ext uri="{FF2B5EF4-FFF2-40B4-BE49-F238E27FC236}">
                <a16:creationId xmlns:a16="http://schemas.microsoft.com/office/drawing/2014/main" id="{0C782BD0-AF79-9A64-A2A8-60D3CFD9E4DF}"/>
              </a:ext>
            </a:extLst>
          </p:cNvPr>
          <p:cNvSpPr txBox="1"/>
          <p:nvPr/>
        </p:nvSpPr>
        <p:spPr>
          <a:xfrm>
            <a:off x="6156960" y="2310332"/>
            <a:ext cx="3801116" cy="928661"/>
          </a:xfrm>
          <a:prstGeom prst="rect">
            <a:avLst/>
          </a:prstGeom>
          <a:noFill/>
        </p:spPr>
        <p:txBody>
          <a:bodyPr wrap="square" lIns="216000" tIns="216000" rIns="216000" bIns="216000" rtlCol="0">
            <a:spAutoFit/>
          </a:bodyPr>
          <a:lstStyle/>
          <a:p>
            <a:pPr algn="l"/>
            <a:r>
              <a:rPr lang="da-DK" sz="1600" spc="30" dirty="0">
                <a:solidFill>
                  <a:srgbClr val="1A1A1A"/>
                </a:solidFill>
              </a:rPr>
              <a:t>Norddjurs og Solrød følger botilbud fordelt på udgiftsintervaller</a:t>
            </a:r>
          </a:p>
        </p:txBody>
      </p:sp>
    </p:spTree>
    <p:extLst>
      <p:ext uri="{BB962C8B-B14F-4D97-AF65-F5344CB8AC3E}">
        <p14:creationId xmlns:p14="http://schemas.microsoft.com/office/powerpoint/2010/main" val="140058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475CF108-7890-1E79-1C8F-3F6DAA6AA8B2}"/>
              </a:ext>
            </a:extLst>
          </p:cNvPr>
          <p:cNvSpPr>
            <a:spLocks noGrp="1"/>
          </p:cNvSpPr>
          <p:nvPr>
            <p:ph type="dt" sz="half" idx="10"/>
          </p:nvPr>
        </p:nvSpPr>
        <p:spPr/>
        <p:txBody>
          <a:bodyPr/>
          <a:lstStyle/>
          <a:p>
            <a:pPr algn="r"/>
            <a:fld id="{474570BA-E333-4728-89C8-FBD415F25DD6}" type="datetime1">
              <a:rPr lang="da-DK" smtClean="0"/>
              <a:t>02-10-2024</a:t>
            </a:fld>
            <a:endParaRPr lang="en-DK"/>
          </a:p>
        </p:txBody>
      </p:sp>
      <p:sp>
        <p:nvSpPr>
          <p:cNvPr id="3" name="Pladsholder til slidenummer 2">
            <a:extLst>
              <a:ext uri="{FF2B5EF4-FFF2-40B4-BE49-F238E27FC236}">
                <a16:creationId xmlns:a16="http://schemas.microsoft.com/office/drawing/2014/main" id="{39BA2DC3-E85F-177C-36E5-ADC25582C44A}"/>
              </a:ext>
            </a:extLst>
          </p:cNvPr>
          <p:cNvSpPr>
            <a:spLocks noGrp="1"/>
          </p:cNvSpPr>
          <p:nvPr>
            <p:ph type="sldNum" sz="quarter" idx="12"/>
          </p:nvPr>
        </p:nvSpPr>
        <p:spPr/>
        <p:txBody>
          <a:bodyPr/>
          <a:lstStyle/>
          <a:p>
            <a:fld id="{97C90A3D-D57D-FD44-9B76-0F4E407B9FC2}" type="slidenum">
              <a:rPr lang="en-DK" smtClean="0"/>
              <a:pPr/>
              <a:t>35</a:t>
            </a:fld>
            <a:endParaRPr lang="en-DK"/>
          </a:p>
        </p:txBody>
      </p:sp>
      <p:sp>
        <p:nvSpPr>
          <p:cNvPr id="4" name="Pladsholder til indhold 3">
            <a:extLst>
              <a:ext uri="{FF2B5EF4-FFF2-40B4-BE49-F238E27FC236}">
                <a16:creationId xmlns:a16="http://schemas.microsoft.com/office/drawing/2014/main" id="{2A8C019D-CB0D-18C0-A8F2-DE34FD2B7023}"/>
              </a:ext>
            </a:extLst>
          </p:cNvPr>
          <p:cNvSpPr>
            <a:spLocks noGrp="1"/>
          </p:cNvSpPr>
          <p:nvPr>
            <p:ph sz="quarter" idx="13"/>
          </p:nvPr>
        </p:nvSpPr>
        <p:spPr>
          <a:xfrm>
            <a:off x="1015756" y="1059186"/>
            <a:ext cx="11013322" cy="4321175"/>
          </a:xfrm>
        </p:spPr>
        <p:txBody>
          <a:bodyPr/>
          <a:lstStyle/>
          <a:p>
            <a:pPr marL="0" indent="0">
              <a:buNone/>
            </a:pPr>
            <a:r>
              <a:rPr lang="da-DK" sz="2000" dirty="0"/>
              <a:t>Alt er konkret og individuel vurdering, men………………..</a:t>
            </a:r>
          </a:p>
          <a:p>
            <a:pPr marL="0" indent="0">
              <a:buNone/>
            </a:pPr>
            <a:endParaRPr lang="da-DK" sz="2000" dirty="0"/>
          </a:p>
          <a:p>
            <a:pPr marL="0" indent="0">
              <a:buNone/>
            </a:pPr>
            <a:r>
              <a:rPr lang="da-DK" sz="2000" dirty="0"/>
              <a:t>Udmeldte politiske serviceniveauer, kvalitetsstandarder eller strategier opleves hjælpsom for medarbejderne i både myndighed og hos udfører.</a:t>
            </a:r>
          </a:p>
          <a:p>
            <a:pPr marL="0" indent="0">
              <a:buNone/>
            </a:pPr>
            <a:endParaRPr lang="da-DK" sz="2000" dirty="0"/>
          </a:p>
          <a:p>
            <a:pPr marL="0" indent="0">
              <a:buNone/>
            </a:pPr>
            <a:r>
              <a:rPr lang="da-DK" sz="2000" dirty="0"/>
              <a:t>Formuleres naturligvis med formål og forbehold + et vigtigt ord er ”</a:t>
            </a:r>
            <a:r>
              <a:rPr lang="da-DK" sz="2000" u="sng" dirty="0"/>
              <a:t>som udgangspunkt” </a:t>
            </a:r>
            <a:r>
              <a:rPr lang="da-DK" sz="2000" dirty="0"/>
              <a:t>: </a:t>
            </a:r>
          </a:p>
          <a:p>
            <a:r>
              <a:rPr lang="da-DK" sz="2000" dirty="0"/>
              <a:t>Tilbud i egen kommune – bedre tværgående (flere kommuner)</a:t>
            </a:r>
          </a:p>
          <a:p>
            <a:r>
              <a:rPr lang="da-DK" sz="2000" dirty="0"/>
              <a:t>Alt i </a:t>
            </a:r>
            <a:r>
              <a:rPr lang="da-DK" sz="2000" dirty="0" err="1"/>
              <a:t>dagtid</a:t>
            </a:r>
            <a:r>
              <a:rPr lang="da-DK" sz="2000" dirty="0"/>
              <a:t> er skolens ansvar (Morsø)</a:t>
            </a:r>
          </a:p>
          <a:p>
            <a:r>
              <a:rPr lang="da-DK" sz="2000" dirty="0"/>
              <a:t>Ikke muligt at få både tabt arbejdsfortjeneste OG specialskole (Ringkøbing-Skjern) </a:t>
            </a:r>
          </a:p>
          <a:p>
            <a:r>
              <a:rPr lang="da-DK" sz="2000" dirty="0"/>
              <a:t>Voksendagtilbud er max 3 dage om ugen (Lolland)</a:t>
            </a:r>
          </a:p>
          <a:p>
            <a:r>
              <a:rPr lang="da-DK" sz="2000" dirty="0"/>
              <a:t>Også borgere med funktionsnedsættelse går på pension (ophør med §104 aktivitets- og samvær)</a:t>
            </a:r>
          </a:p>
          <a:p>
            <a:r>
              <a:rPr lang="da-DK" sz="2000" dirty="0"/>
              <a:t>Lighed i sundhed – også til borgere med funktionsnedsættelse (Åbenrå – handicappede på plejecentre)</a:t>
            </a:r>
          </a:p>
          <a:p>
            <a:r>
              <a:rPr lang="da-DK" sz="2000" dirty="0"/>
              <a:t>Ved tilknytning til Jobcenter anvendes mentor i stedet for socialpædagogisk støtte (flere kommuner)</a:t>
            </a:r>
          </a:p>
          <a:p>
            <a:r>
              <a:rPr lang="da-DK" sz="2000" dirty="0"/>
              <a:t>Fokus på tidsbegrænsningen i indsatsen!</a:t>
            </a:r>
          </a:p>
          <a:p>
            <a:endParaRPr lang="da-DK" sz="2000" dirty="0"/>
          </a:p>
          <a:p>
            <a:endParaRPr lang="da-DK" sz="2000" dirty="0"/>
          </a:p>
        </p:txBody>
      </p:sp>
      <p:sp>
        <p:nvSpPr>
          <p:cNvPr id="5" name="Titel 4">
            <a:extLst>
              <a:ext uri="{FF2B5EF4-FFF2-40B4-BE49-F238E27FC236}">
                <a16:creationId xmlns:a16="http://schemas.microsoft.com/office/drawing/2014/main" id="{108D8957-F447-59DA-F7FA-528318A69514}"/>
              </a:ext>
            </a:extLst>
          </p:cNvPr>
          <p:cNvSpPr>
            <a:spLocks noGrp="1"/>
          </p:cNvSpPr>
          <p:nvPr>
            <p:ph type="title"/>
          </p:nvPr>
        </p:nvSpPr>
        <p:spPr>
          <a:xfrm>
            <a:off x="636237" y="456013"/>
            <a:ext cx="10173830" cy="1079500"/>
          </a:xfrm>
        </p:spPr>
        <p:txBody>
          <a:bodyPr/>
          <a:lstStyle/>
          <a:p>
            <a:r>
              <a:rPr lang="da-DK" dirty="0"/>
              <a:t>Serviceniveauer, kvalitetsstandarder og / eller strategier</a:t>
            </a:r>
          </a:p>
        </p:txBody>
      </p:sp>
      <p:pic>
        <p:nvPicPr>
          <p:cNvPr id="6" name="Billede 5">
            <a:extLst>
              <a:ext uri="{FF2B5EF4-FFF2-40B4-BE49-F238E27FC236}">
                <a16:creationId xmlns:a16="http://schemas.microsoft.com/office/drawing/2014/main" id="{C0AF2805-E7C2-C673-AAC2-77B4785580EC}"/>
              </a:ext>
            </a:extLst>
          </p:cNvPr>
          <p:cNvPicPr>
            <a:picLocks noChangeAspect="1"/>
          </p:cNvPicPr>
          <p:nvPr/>
        </p:nvPicPr>
        <p:blipFill>
          <a:blip r:embed="rId3"/>
          <a:stretch>
            <a:fillRect/>
          </a:stretch>
        </p:blipFill>
        <p:spPr>
          <a:xfrm>
            <a:off x="10236203" y="69392"/>
            <a:ext cx="1880082" cy="1408247"/>
          </a:xfrm>
          <a:prstGeom prst="rect">
            <a:avLst/>
          </a:prstGeom>
        </p:spPr>
      </p:pic>
    </p:spTree>
    <p:extLst>
      <p:ext uri="{BB962C8B-B14F-4D97-AF65-F5344CB8AC3E}">
        <p14:creationId xmlns:p14="http://schemas.microsoft.com/office/powerpoint/2010/main" val="455904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B18432D6-9391-1EFC-F57B-CCF2BDC5BC74}"/>
              </a:ext>
            </a:extLst>
          </p:cNvPr>
          <p:cNvSpPr>
            <a:spLocks noGrp="1"/>
          </p:cNvSpPr>
          <p:nvPr>
            <p:ph type="dt" sz="half" idx="10"/>
          </p:nvPr>
        </p:nvSpPr>
        <p:spPr/>
        <p:txBody>
          <a:bodyPr/>
          <a:lstStyle/>
          <a:p>
            <a:pPr algn="r"/>
            <a:r>
              <a:rPr lang="da-DK"/>
              <a:t>20-11-2023</a:t>
            </a:r>
            <a:endParaRPr lang="en-DK"/>
          </a:p>
        </p:txBody>
      </p:sp>
      <p:sp>
        <p:nvSpPr>
          <p:cNvPr id="3" name="Pladsholder til slidenummer 2">
            <a:extLst>
              <a:ext uri="{FF2B5EF4-FFF2-40B4-BE49-F238E27FC236}">
                <a16:creationId xmlns:a16="http://schemas.microsoft.com/office/drawing/2014/main" id="{4EC37F4B-D922-A6C3-D67D-FCADC695380D}"/>
              </a:ext>
            </a:extLst>
          </p:cNvPr>
          <p:cNvSpPr>
            <a:spLocks noGrp="1"/>
          </p:cNvSpPr>
          <p:nvPr>
            <p:ph type="sldNum" sz="quarter" idx="12"/>
          </p:nvPr>
        </p:nvSpPr>
        <p:spPr/>
        <p:txBody>
          <a:bodyPr/>
          <a:lstStyle/>
          <a:p>
            <a:fld id="{97C90A3D-D57D-FD44-9B76-0F4E407B9FC2}" type="slidenum">
              <a:rPr lang="en-DK" smtClean="0"/>
              <a:pPr/>
              <a:t>36</a:t>
            </a:fld>
            <a:endParaRPr lang="en-DK"/>
          </a:p>
        </p:txBody>
      </p:sp>
      <p:sp>
        <p:nvSpPr>
          <p:cNvPr id="5" name="Titel 4">
            <a:extLst>
              <a:ext uri="{FF2B5EF4-FFF2-40B4-BE49-F238E27FC236}">
                <a16:creationId xmlns:a16="http://schemas.microsoft.com/office/drawing/2014/main" id="{0C006498-6906-7DF9-E8E4-13CF47CA2BAD}"/>
              </a:ext>
            </a:extLst>
          </p:cNvPr>
          <p:cNvSpPr>
            <a:spLocks noGrp="1"/>
          </p:cNvSpPr>
          <p:nvPr>
            <p:ph type="title"/>
          </p:nvPr>
        </p:nvSpPr>
        <p:spPr>
          <a:xfrm>
            <a:off x="1985221" y="1956754"/>
            <a:ext cx="7381875" cy="1079500"/>
          </a:xfrm>
        </p:spPr>
        <p:txBody>
          <a:bodyPr/>
          <a:lstStyle/>
          <a:p>
            <a:r>
              <a:rPr lang="da-DK" dirty="0"/>
              <a:t>Til drøftelse 11.30-12.00</a:t>
            </a:r>
          </a:p>
        </p:txBody>
      </p:sp>
      <p:sp>
        <p:nvSpPr>
          <p:cNvPr id="6" name="Tekstfelt 5">
            <a:extLst>
              <a:ext uri="{FF2B5EF4-FFF2-40B4-BE49-F238E27FC236}">
                <a16:creationId xmlns:a16="http://schemas.microsoft.com/office/drawing/2014/main" id="{3E20BF3A-FA2E-C164-17E0-0C838C40412A}"/>
              </a:ext>
            </a:extLst>
          </p:cNvPr>
          <p:cNvSpPr txBox="1"/>
          <p:nvPr/>
        </p:nvSpPr>
        <p:spPr>
          <a:xfrm>
            <a:off x="4192482" y="3307080"/>
            <a:ext cx="7002992" cy="1667325"/>
          </a:xfrm>
          <a:prstGeom prst="rect">
            <a:avLst/>
          </a:prstGeom>
          <a:noFill/>
        </p:spPr>
        <p:txBody>
          <a:bodyPr wrap="square" lIns="216000" tIns="216000" rIns="216000" bIns="216000" rtlCol="0">
            <a:spAutoFit/>
          </a:bodyPr>
          <a:lstStyle/>
          <a:p>
            <a:pPr algn="l"/>
            <a:r>
              <a:rPr lang="da-DK" sz="2000" spc="30" dirty="0">
                <a:solidFill>
                  <a:srgbClr val="1A1A1A"/>
                </a:solidFill>
              </a:rPr>
              <a:t>I skal kigge indad – det I selv kan gøre noget ved!</a:t>
            </a:r>
          </a:p>
          <a:p>
            <a:pPr algn="l"/>
            <a:endParaRPr lang="da-DK" sz="2000" spc="30" dirty="0">
              <a:solidFill>
                <a:srgbClr val="1A1A1A"/>
              </a:solidFill>
            </a:endParaRPr>
          </a:p>
          <a:p>
            <a:pPr marL="342900" indent="-342900" algn="l">
              <a:buFont typeface="Arial" panose="020B0604020202020204" pitchFamily="34" charset="0"/>
              <a:buChar char="•"/>
            </a:pPr>
            <a:r>
              <a:rPr lang="da-DK" sz="2000" spc="30" dirty="0">
                <a:solidFill>
                  <a:srgbClr val="1A1A1A"/>
                </a:solidFill>
              </a:rPr>
              <a:t>Hvad kan du genkende?</a:t>
            </a:r>
          </a:p>
          <a:p>
            <a:pPr marL="342900" indent="-342900" algn="l">
              <a:buFont typeface="Arial" panose="020B0604020202020204" pitchFamily="34" charset="0"/>
              <a:buChar char="•"/>
            </a:pPr>
            <a:r>
              <a:rPr lang="da-DK" sz="2000" spc="30" dirty="0">
                <a:solidFill>
                  <a:srgbClr val="1A1A1A"/>
                </a:solidFill>
              </a:rPr>
              <a:t>Hvad er dit største potentiale ift. at tage fat i?</a:t>
            </a:r>
          </a:p>
        </p:txBody>
      </p:sp>
      <p:pic>
        <p:nvPicPr>
          <p:cNvPr id="8" name="Grafik 7" descr="Chat kontur">
            <a:extLst>
              <a:ext uri="{FF2B5EF4-FFF2-40B4-BE49-F238E27FC236}">
                <a16:creationId xmlns:a16="http://schemas.microsoft.com/office/drawing/2014/main" id="{1F35A38C-8C9C-3E1E-F0FC-CF654BE8785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951693" y="1183694"/>
            <a:ext cx="1987973" cy="1987973"/>
          </a:xfrm>
          <a:prstGeom prst="rect">
            <a:avLst/>
          </a:prstGeom>
        </p:spPr>
      </p:pic>
    </p:spTree>
    <p:extLst>
      <p:ext uri="{BB962C8B-B14F-4D97-AF65-F5344CB8AC3E}">
        <p14:creationId xmlns:p14="http://schemas.microsoft.com/office/powerpoint/2010/main" val="873972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4E631416-3365-7A9C-8025-1AFC68267674}"/>
              </a:ext>
            </a:extLst>
          </p:cNvPr>
          <p:cNvSpPr>
            <a:spLocks noGrp="1"/>
          </p:cNvSpPr>
          <p:nvPr>
            <p:ph type="dt" sz="half" idx="10"/>
          </p:nvPr>
        </p:nvSpPr>
        <p:spPr/>
        <p:txBody>
          <a:bodyPr/>
          <a:lstStyle/>
          <a:p>
            <a:pPr algn="r"/>
            <a:r>
              <a:rPr lang="da-DK"/>
              <a:t>20-11-2023</a:t>
            </a:r>
            <a:endParaRPr lang="en-DK"/>
          </a:p>
        </p:txBody>
      </p:sp>
      <p:sp>
        <p:nvSpPr>
          <p:cNvPr id="3" name="Pladsholder til slidenummer 2">
            <a:extLst>
              <a:ext uri="{FF2B5EF4-FFF2-40B4-BE49-F238E27FC236}">
                <a16:creationId xmlns:a16="http://schemas.microsoft.com/office/drawing/2014/main" id="{28C5E719-80C7-99B5-C0CD-FFAD6A5EFD69}"/>
              </a:ext>
            </a:extLst>
          </p:cNvPr>
          <p:cNvSpPr>
            <a:spLocks noGrp="1"/>
          </p:cNvSpPr>
          <p:nvPr>
            <p:ph type="sldNum" sz="quarter" idx="12"/>
          </p:nvPr>
        </p:nvSpPr>
        <p:spPr/>
        <p:txBody>
          <a:bodyPr/>
          <a:lstStyle/>
          <a:p>
            <a:fld id="{97C90A3D-D57D-FD44-9B76-0F4E407B9FC2}" type="slidenum">
              <a:rPr lang="en-DK" smtClean="0"/>
              <a:pPr/>
              <a:t>37</a:t>
            </a:fld>
            <a:endParaRPr lang="en-DK"/>
          </a:p>
        </p:txBody>
      </p:sp>
      <p:graphicFrame>
        <p:nvGraphicFramePr>
          <p:cNvPr id="6" name="Pladsholder til indhold 5">
            <a:extLst>
              <a:ext uri="{FF2B5EF4-FFF2-40B4-BE49-F238E27FC236}">
                <a16:creationId xmlns:a16="http://schemas.microsoft.com/office/drawing/2014/main" id="{8657A222-6412-BA66-4ED3-B162E870CD22}"/>
              </a:ext>
            </a:extLst>
          </p:cNvPr>
          <p:cNvGraphicFramePr>
            <a:graphicFrameLocks noGrp="1"/>
          </p:cNvGraphicFramePr>
          <p:nvPr>
            <p:ph sz="quarter" idx="13"/>
          </p:nvPr>
        </p:nvGraphicFramePr>
        <p:xfrm>
          <a:off x="541867" y="949961"/>
          <a:ext cx="9983258" cy="5200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el 4">
            <a:extLst>
              <a:ext uri="{FF2B5EF4-FFF2-40B4-BE49-F238E27FC236}">
                <a16:creationId xmlns:a16="http://schemas.microsoft.com/office/drawing/2014/main" id="{08E2AD99-7076-D7B9-938F-0B7FD7878CE9}"/>
              </a:ext>
            </a:extLst>
          </p:cNvPr>
          <p:cNvSpPr>
            <a:spLocks noGrp="1"/>
          </p:cNvSpPr>
          <p:nvPr>
            <p:ph type="title"/>
          </p:nvPr>
        </p:nvSpPr>
        <p:spPr>
          <a:xfrm>
            <a:off x="752211" y="188913"/>
            <a:ext cx="7381875" cy="1079500"/>
          </a:xfrm>
        </p:spPr>
        <p:txBody>
          <a:bodyPr/>
          <a:lstStyle/>
          <a:p>
            <a:r>
              <a:rPr lang="da-DK" dirty="0"/>
              <a:t>Vores udfordringsbillede</a:t>
            </a:r>
          </a:p>
        </p:txBody>
      </p:sp>
      <p:sp>
        <p:nvSpPr>
          <p:cNvPr id="7" name="Taleboble: oval 6">
            <a:extLst>
              <a:ext uri="{FF2B5EF4-FFF2-40B4-BE49-F238E27FC236}">
                <a16:creationId xmlns:a16="http://schemas.microsoft.com/office/drawing/2014/main" id="{D8FCB4C6-6A74-46FF-07F5-083C4331CEE0}"/>
              </a:ext>
            </a:extLst>
          </p:cNvPr>
          <p:cNvSpPr/>
          <p:nvPr/>
        </p:nvSpPr>
        <p:spPr>
          <a:xfrm>
            <a:off x="9822920" y="139384"/>
            <a:ext cx="2178580" cy="1012083"/>
          </a:xfrm>
          <a:prstGeom prst="wedgeEllipseCallou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da-DK" sz="1600" dirty="0"/>
              <a:t>Hvad ville medarbejderne sige?</a:t>
            </a:r>
          </a:p>
        </p:txBody>
      </p:sp>
      <p:sp>
        <p:nvSpPr>
          <p:cNvPr id="8" name="Taleboble: oval 7">
            <a:extLst>
              <a:ext uri="{FF2B5EF4-FFF2-40B4-BE49-F238E27FC236}">
                <a16:creationId xmlns:a16="http://schemas.microsoft.com/office/drawing/2014/main" id="{05512817-F6D8-E701-C641-D61CA23D2064}"/>
              </a:ext>
            </a:extLst>
          </p:cNvPr>
          <p:cNvSpPr/>
          <p:nvPr/>
        </p:nvSpPr>
        <p:spPr>
          <a:xfrm>
            <a:off x="9821333" y="1392555"/>
            <a:ext cx="2178580" cy="1039919"/>
          </a:xfrm>
          <a:prstGeom prst="wedgeEllipseCallou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da-DK" sz="1600" dirty="0"/>
              <a:t>Hvad ville din chef sige?</a:t>
            </a:r>
          </a:p>
        </p:txBody>
      </p:sp>
      <p:sp>
        <p:nvSpPr>
          <p:cNvPr id="9" name="Taleboble: oval 8">
            <a:extLst>
              <a:ext uri="{FF2B5EF4-FFF2-40B4-BE49-F238E27FC236}">
                <a16:creationId xmlns:a16="http://schemas.microsoft.com/office/drawing/2014/main" id="{09A36B61-C38C-2983-BE8C-B479E3F6FBA5}"/>
              </a:ext>
            </a:extLst>
          </p:cNvPr>
          <p:cNvSpPr/>
          <p:nvPr/>
        </p:nvSpPr>
        <p:spPr>
          <a:xfrm>
            <a:off x="9822920" y="2703259"/>
            <a:ext cx="2178580" cy="1012083"/>
          </a:xfrm>
          <a:prstGeom prst="wedgeEllipseCallou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da-DK" sz="1600" dirty="0"/>
              <a:t>Hvad ville politikerne sige?</a:t>
            </a:r>
          </a:p>
        </p:txBody>
      </p:sp>
      <p:sp>
        <p:nvSpPr>
          <p:cNvPr id="10" name="Taleboble: oval 9">
            <a:extLst>
              <a:ext uri="{FF2B5EF4-FFF2-40B4-BE49-F238E27FC236}">
                <a16:creationId xmlns:a16="http://schemas.microsoft.com/office/drawing/2014/main" id="{47B438AB-8B25-CDE5-BA35-BA8BA4702F19}"/>
              </a:ext>
            </a:extLst>
          </p:cNvPr>
          <p:cNvSpPr/>
          <p:nvPr/>
        </p:nvSpPr>
        <p:spPr>
          <a:xfrm>
            <a:off x="9841441" y="3983484"/>
            <a:ext cx="2178580" cy="1039920"/>
          </a:xfrm>
          <a:prstGeom prst="wedgeEllipseCallou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da-DK" sz="1600" dirty="0"/>
              <a:t>Hvad ville </a:t>
            </a:r>
            <a:r>
              <a:rPr lang="da-DK" sz="1600" dirty="0" err="1"/>
              <a:t>samarbejdspart-nerne</a:t>
            </a:r>
            <a:r>
              <a:rPr lang="da-DK" sz="1600" dirty="0"/>
              <a:t> sige?</a:t>
            </a:r>
          </a:p>
        </p:txBody>
      </p:sp>
      <p:sp>
        <p:nvSpPr>
          <p:cNvPr id="14" name="Taleboble: oval 13">
            <a:extLst>
              <a:ext uri="{FF2B5EF4-FFF2-40B4-BE49-F238E27FC236}">
                <a16:creationId xmlns:a16="http://schemas.microsoft.com/office/drawing/2014/main" id="{916A2616-582E-851C-9EDA-2CCEBED52265}"/>
              </a:ext>
            </a:extLst>
          </p:cNvPr>
          <p:cNvSpPr/>
          <p:nvPr/>
        </p:nvSpPr>
        <p:spPr>
          <a:xfrm>
            <a:off x="9926107" y="5343152"/>
            <a:ext cx="2178580" cy="1039920"/>
          </a:xfrm>
          <a:prstGeom prst="wedgeEllipseCallou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da-DK" sz="1600" dirty="0"/>
              <a:t>Hvad ville børn, unge og borgere sige?</a:t>
            </a:r>
          </a:p>
        </p:txBody>
      </p:sp>
    </p:spTree>
    <p:extLst>
      <p:ext uri="{BB962C8B-B14F-4D97-AF65-F5344CB8AC3E}">
        <p14:creationId xmlns:p14="http://schemas.microsoft.com/office/powerpoint/2010/main" val="1846454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119A6137-5382-26AF-46A5-0D797C4EA381}"/>
              </a:ext>
            </a:extLst>
          </p:cNvPr>
          <p:cNvSpPr>
            <a:spLocks noGrp="1"/>
          </p:cNvSpPr>
          <p:nvPr>
            <p:ph type="dt" sz="half" idx="10"/>
          </p:nvPr>
        </p:nvSpPr>
        <p:spPr/>
        <p:txBody>
          <a:bodyPr/>
          <a:lstStyle/>
          <a:p>
            <a:pPr algn="r"/>
            <a:fld id="{474570BA-E333-4728-89C8-FBD415F25DD6}" type="datetime1">
              <a:rPr lang="da-DK" smtClean="0"/>
              <a:t>02-10-2024</a:t>
            </a:fld>
            <a:endParaRPr lang="en-DK"/>
          </a:p>
        </p:txBody>
      </p:sp>
      <p:sp>
        <p:nvSpPr>
          <p:cNvPr id="3" name="Pladsholder til slidenummer 2">
            <a:extLst>
              <a:ext uri="{FF2B5EF4-FFF2-40B4-BE49-F238E27FC236}">
                <a16:creationId xmlns:a16="http://schemas.microsoft.com/office/drawing/2014/main" id="{5BC780B9-7CFD-2F37-235C-B32A3C4D9CF5}"/>
              </a:ext>
            </a:extLst>
          </p:cNvPr>
          <p:cNvSpPr>
            <a:spLocks noGrp="1"/>
          </p:cNvSpPr>
          <p:nvPr>
            <p:ph type="sldNum" sz="quarter" idx="12"/>
          </p:nvPr>
        </p:nvSpPr>
        <p:spPr/>
        <p:txBody>
          <a:bodyPr/>
          <a:lstStyle/>
          <a:p>
            <a:fld id="{97C90A3D-D57D-FD44-9B76-0F4E407B9FC2}" type="slidenum">
              <a:rPr lang="en-DK" smtClean="0"/>
              <a:pPr/>
              <a:t>38</a:t>
            </a:fld>
            <a:endParaRPr lang="en-DK"/>
          </a:p>
        </p:txBody>
      </p:sp>
      <p:graphicFrame>
        <p:nvGraphicFramePr>
          <p:cNvPr id="6" name="Pladsholder til indhold 5">
            <a:extLst>
              <a:ext uri="{FF2B5EF4-FFF2-40B4-BE49-F238E27FC236}">
                <a16:creationId xmlns:a16="http://schemas.microsoft.com/office/drawing/2014/main" id="{2C8AF19A-11C1-1499-03D0-1E3149AB4FBC}"/>
              </a:ext>
            </a:extLst>
          </p:cNvPr>
          <p:cNvGraphicFramePr>
            <a:graphicFrameLocks noGrp="1"/>
          </p:cNvGraphicFramePr>
          <p:nvPr>
            <p:ph sz="quarter" idx="13"/>
          </p:nvPr>
        </p:nvGraphicFramePr>
        <p:xfrm>
          <a:off x="609600" y="1206025"/>
          <a:ext cx="11839787" cy="56348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el 4">
            <a:extLst>
              <a:ext uri="{FF2B5EF4-FFF2-40B4-BE49-F238E27FC236}">
                <a16:creationId xmlns:a16="http://schemas.microsoft.com/office/drawing/2014/main" id="{9858EC04-9FC1-1FCC-E6B9-26FD6F6D0414}"/>
              </a:ext>
            </a:extLst>
          </p:cNvPr>
          <p:cNvSpPr>
            <a:spLocks noGrp="1"/>
          </p:cNvSpPr>
          <p:nvPr>
            <p:ph type="title"/>
          </p:nvPr>
        </p:nvSpPr>
        <p:spPr>
          <a:xfrm>
            <a:off x="1476214" y="284206"/>
            <a:ext cx="11391900" cy="1079500"/>
          </a:xfrm>
        </p:spPr>
        <p:txBody>
          <a:bodyPr/>
          <a:lstStyle/>
          <a:p>
            <a:r>
              <a:rPr lang="da-DK" dirty="0"/>
              <a:t>Myndighed: Rammer og vilkår samt indre og ydre krydspres</a:t>
            </a:r>
            <a:br>
              <a:rPr lang="da-DK" dirty="0"/>
            </a:br>
            <a:endParaRPr lang="da-DK" sz="2000" dirty="0"/>
          </a:p>
        </p:txBody>
      </p:sp>
      <p:pic>
        <p:nvPicPr>
          <p:cNvPr id="7" name="Grafik 6" descr="Trafiklys kontur">
            <a:extLst>
              <a:ext uri="{FF2B5EF4-FFF2-40B4-BE49-F238E27FC236}">
                <a16:creationId xmlns:a16="http://schemas.microsoft.com/office/drawing/2014/main" id="{A32B9F93-17BA-6F7C-61A1-F958B4600E5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91276" y="297551"/>
            <a:ext cx="984938" cy="984938"/>
          </a:xfrm>
          <a:prstGeom prst="rect">
            <a:avLst/>
          </a:prstGeom>
        </p:spPr>
      </p:pic>
    </p:spTree>
    <p:extLst>
      <p:ext uri="{BB962C8B-B14F-4D97-AF65-F5344CB8AC3E}">
        <p14:creationId xmlns:p14="http://schemas.microsoft.com/office/powerpoint/2010/main" val="3385147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B9784EB0-9FCA-7385-4781-60BF440E2DE2}"/>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4570BA-E333-4728-89C8-FBD415F25DD6}" type="datetime1">
              <a:rPr kumimoji="0" lang="da-DK" sz="800" b="0" i="0" u="none" strike="noStrike" kern="1200" cap="none" spc="30" normalizeH="0" baseline="0" noProof="0" smtClean="0">
                <a:ln>
                  <a:noFill/>
                </a:ln>
                <a:solidFill>
                  <a:srgbClr val="1A1A1A"/>
                </a:solidFill>
                <a:effectLst/>
                <a:uLnTx/>
                <a:uFillTx/>
                <a:latin typeface="Spartan Offic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02-10-2024</a:t>
            </a:fld>
            <a:endParaRPr kumimoji="0" lang="en-DK" sz="800" b="0" i="0" u="none" strike="noStrike" kern="1200" cap="none" spc="30" normalizeH="0" baseline="0" noProof="0">
              <a:ln>
                <a:noFill/>
              </a:ln>
              <a:solidFill>
                <a:srgbClr val="1A1A1A"/>
              </a:solidFill>
              <a:effectLst/>
              <a:uLnTx/>
              <a:uFillTx/>
              <a:latin typeface="Spartan Office"/>
              <a:ea typeface="+mn-ea"/>
              <a:cs typeface="+mn-cs"/>
            </a:endParaRPr>
          </a:p>
        </p:txBody>
      </p:sp>
      <p:sp>
        <p:nvSpPr>
          <p:cNvPr id="3" name="Pladsholder til slidenummer 2">
            <a:extLst>
              <a:ext uri="{FF2B5EF4-FFF2-40B4-BE49-F238E27FC236}">
                <a16:creationId xmlns:a16="http://schemas.microsoft.com/office/drawing/2014/main" id="{95678970-50EA-656B-738C-DFE6AE35CF7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C90A3D-D57D-FD44-9B76-0F4E407B9FC2}" type="slidenum">
              <a:rPr kumimoji="0" lang="en-DK" sz="800" b="0" i="0" u="none" strike="noStrike" kern="1200" cap="none" spc="30" normalizeH="0" baseline="0" noProof="0" smtClean="0">
                <a:ln>
                  <a:noFill/>
                </a:ln>
                <a:solidFill>
                  <a:srgbClr val="1A1A1A"/>
                </a:solidFill>
                <a:effectLst/>
                <a:uLnTx/>
                <a:uFillTx/>
                <a:latin typeface="Spartan Offic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DK" sz="800" b="0" i="0" u="none" strike="noStrike" kern="1200" cap="none" spc="30" normalizeH="0" baseline="0" noProof="0">
              <a:ln>
                <a:noFill/>
              </a:ln>
              <a:solidFill>
                <a:srgbClr val="1A1A1A"/>
              </a:solidFill>
              <a:effectLst/>
              <a:uLnTx/>
              <a:uFillTx/>
              <a:latin typeface="Spartan Office"/>
              <a:ea typeface="+mn-ea"/>
              <a:cs typeface="+mn-cs"/>
            </a:endParaRPr>
          </a:p>
        </p:txBody>
      </p:sp>
      <p:graphicFrame>
        <p:nvGraphicFramePr>
          <p:cNvPr id="6" name="Pladsholder til indhold 5">
            <a:extLst>
              <a:ext uri="{FF2B5EF4-FFF2-40B4-BE49-F238E27FC236}">
                <a16:creationId xmlns:a16="http://schemas.microsoft.com/office/drawing/2014/main" id="{B76ED98B-3DF3-678D-F703-A4C4C478B79C}"/>
              </a:ext>
            </a:extLst>
          </p:cNvPr>
          <p:cNvGraphicFramePr>
            <a:graphicFrameLocks noGrp="1"/>
          </p:cNvGraphicFramePr>
          <p:nvPr>
            <p:ph sz="quarter" idx="13"/>
          </p:nvPr>
        </p:nvGraphicFramePr>
        <p:xfrm>
          <a:off x="1078992" y="1286731"/>
          <a:ext cx="10652759" cy="53760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el 4">
            <a:extLst>
              <a:ext uri="{FF2B5EF4-FFF2-40B4-BE49-F238E27FC236}">
                <a16:creationId xmlns:a16="http://schemas.microsoft.com/office/drawing/2014/main" id="{E251A710-4A83-ED13-2E84-6C0F3168A321}"/>
              </a:ext>
            </a:extLst>
          </p:cNvPr>
          <p:cNvSpPr>
            <a:spLocks noGrp="1"/>
          </p:cNvSpPr>
          <p:nvPr>
            <p:ph type="title"/>
          </p:nvPr>
        </p:nvSpPr>
        <p:spPr>
          <a:xfrm>
            <a:off x="118370" y="470019"/>
            <a:ext cx="12094743" cy="1079500"/>
          </a:xfrm>
        </p:spPr>
        <p:txBody>
          <a:bodyPr/>
          <a:lstStyle/>
          <a:p>
            <a:r>
              <a:rPr lang="da-DK" sz="2500" dirty="0"/>
              <a:t>Temaer i sagsbehandlingen der kan være udgiftsdrivende ved manglende præcisering og fokus</a:t>
            </a:r>
          </a:p>
        </p:txBody>
      </p:sp>
      <p:pic>
        <p:nvPicPr>
          <p:cNvPr id="4" name="Grafik 3" descr="Forstørrelsesglas kontur">
            <a:extLst>
              <a:ext uri="{FF2B5EF4-FFF2-40B4-BE49-F238E27FC236}">
                <a16:creationId xmlns:a16="http://schemas.microsoft.com/office/drawing/2014/main" id="{B0C0E6D2-2B20-51A4-7E74-538DBD7E003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914226" y="1109133"/>
            <a:ext cx="530013" cy="530013"/>
          </a:xfrm>
          <a:prstGeom prst="rect">
            <a:avLst/>
          </a:prstGeom>
        </p:spPr>
      </p:pic>
      <p:pic>
        <p:nvPicPr>
          <p:cNvPr id="8" name="Grafik 7" descr="Forstørrelsesglas kontur">
            <a:extLst>
              <a:ext uri="{FF2B5EF4-FFF2-40B4-BE49-F238E27FC236}">
                <a16:creationId xmlns:a16="http://schemas.microsoft.com/office/drawing/2014/main" id="{2F169909-05A8-0E17-97BB-DBEF4FF1FFA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261186" y="1042042"/>
            <a:ext cx="530013" cy="530013"/>
          </a:xfrm>
          <a:prstGeom prst="rect">
            <a:avLst/>
          </a:prstGeom>
        </p:spPr>
      </p:pic>
      <p:pic>
        <p:nvPicPr>
          <p:cNvPr id="9" name="Grafik 8" descr="Forstørrelsesglas kontur">
            <a:extLst>
              <a:ext uri="{FF2B5EF4-FFF2-40B4-BE49-F238E27FC236}">
                <a16:creationId xmlns:a16="http://schemas.microsoft.com/office/drawing/2014/main" id="{A17676AE-104B-0CEE-E426-46658A6342D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608146" y="1095586"/>
            <a:ext cx="530013" cy="530013"/>
          </a:xfrm>
          <a:prstGeom prst="rect">
            <a:avLst/>
          </a:prstGeom>
        </p:spPr>
      </p:pic>
      <p:pic>
        <p:nvPicPr>
          <p:cNvPr id="10" name="Grafik 9" descr="Forstørrelsesglas kontur">
            <a:extLst>
              <a:ext uri="{FF2B5EF4-FFF2-40B4-BE49-F238E27FC236}">
                <a16:creationId xmlns:a16="http://schemas.microsoft.com/office/drawing/2014/main" id="{C53A5EAB-B47A-AFC1-8A4A-E7BB8B840C5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955106" y="1094739"/>
            <a:ext cx="530013" cy="530013"/>
          </a:xfrm>
          <a:prstGeom prst="rect">
            <a:avLst/>
          </a:prstGeom>
        </p:spPr>
      </p:pic>
      <p:pic>
        <p:nvPicPr>
          <p:cNvPr id="12" name="Grafik 11" descr="Forstørrelsesglas kontur">
            <a:extLst>
              <a:ext uri="{FF2B5EF4-FFF2-40B4-BE49-F238E27FC236}">
                <a16:creationId xmlns:a16="http://schemas.microsoft.com/office/drawing/2014/main" id="{4CA63DBE-5C86-F687-5F5B-49436C75738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914225" y="2694325"/>
            <a:ext cx="530013" cy="530013"/>
          </a:xfrm>
          <a:prstGeom prst="rect">
            <a:avLst/>
          </a:prstGeom>
        </p:spPr>
      </p:pic>
      <p:pic>
        <p:nvPicPr>
          <p:cNvPr id="13" name="Grafik 12" descr="Forstørrelsesglas kontur">
            <a:extLst>
              <a:ext uri="{FF2B5EF4-FFF2-40B4-BE49-F238E27FC236}">
                <a16:creationId xmlns:a16="http://schemas.microsoft.com/office/drawing/2014/main" id="{901FCFE4-86B7-058C-D7D2-AF742B95236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308600" y="2761416"/>
            <a:ext cx="530013" cy="530013"/>
          </a:xfrm>
          <a:prstGeom prst="rect">
            <a:avLst/>
          </a:prstGeom>
        </p:spPr>
      </p:pic>
      <p:pic>
        <p:nvPicPr>
          <p:cNvPr id="14" name="Grafik 13" descr="Forstørrelsesglas kontur">
            <a:extLst>
              <a:ext uri="{FF2B5EF4-FFF2-40B4-BE49-F238E27FC236}">
                <a16:creationId xmlns:a16="http://schemas.microsoft.com/office/drawing/2014/main" id="{9A19BADA-D653-05A1-0003-86670633676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530253" y="2761416"/>
            <a:ext cx="530013" cy="530013"/>
          </a:xfrm>
          <a:prstGeom prst="rect">
            <a:avLst/>
          </a:prstGeom>
        </p:spPr>
      </p:pic>
      <p:pic>
        <p:nvPicPr>
          <p:cNvPr id="15" name="Grafik 14" descr="Forstørrelsesglas kontur">
            <a:extLst>
              <a:ext uri="{FF2B5EF4-FFF2-40B4-BE49-F238E27FC236}">
                <a16:creationId xmlns:a16="http://schemas.microsoft.com/office/drawing/2014/main" id="{6F83C2A7-3324-9881-1D2B-1EE3316852F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925370" y="2757419"/>
            <a:ext cx="530013" cy="530013"/>
          </a:xfrm>
          <a:prstGeom prst="rect">
            <a:avLst/>
          </a:prstGeom>
        </p:spPr>
      </p:pic>
      <p:pic>
        <p:nvPicPr>
          <p:cNvPr id="16" name="Grafik 15" descr="Forstørrelsesglas kontur">
            <a:extLst>
              <a:ext uri="{FF2B5EF4-FFF2-40B4-BE49-F238E27FC236}">
                <a16:creationId xmlns:a16="http://schemas.microsoft.com/office/drawing/2014/main" id="{1184FDF7-897B-82E5-BAEF-10613D99707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914225" y="4413698"/>
            <a:ext cx="530013" cy="530013"/>
          </a:xfrm>
          <a:prstGeom prst="rect">
            <a:avLst/>
          </a:prstGeom>
        </p:spPr>
      </p:pic>
      <p:pic>
        <p:nvPicPr>
          <p:cNvPr id="17" name="Grafik 16" descr="Forstørrelsesglas kontur">
            <a:extLst>
              <a:ext uri="{FF2B5EF4-FFF2-40B4-BE49-F238E27FC236}">
                <a16:creationId xmlns:a16="http://schemas.microsoft.com/office/drawing/2014/main" id="{00B550A0-1605-BB5C-AE2D-E2641E587A5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238332" y="4392530"/>
            <a:ext cx="530013" cy="530013"/>
          </a:xfrm>
          <a:prstGeom prst="rect">
            <a:avLst/>
          </a:prstGeom>
        </p:spPr>
      </p:pic>
      <p:pic>
        <p:nvPicPr>
          <p:cNvPr id="18" name="Grafik 17" descr="Forstørrelsesglas kontur">
            <a:extLst>
              <a:ext uri="{FF2B5EF4-FFF2-40B4-BE49-F238E27FC236}">
                <a16:creationId xmlns:a16="http://schemas.microsoft.com/office/drawing/2014/main" id="{3900CE9F-9699-7533-1641-BF36C9BECE0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562439" y="4427246"/>
            <a:ext cx="530013" cy="530013"/>
          </a:xfrm>
          <a:prstGeom prst="rect">
            <a:avLst/>
          </a:prstGeom>
        </p:spPr>
      </p:pic>
      <p:pic>
        <p:nvPicPr>
          <p:cNvPr id="19" name="Grafik 18" descr="Forstørrelsesglas kontur">
            <a:extLst>
              <a:ext uri="{FF2B5EF4-FFF2-40B4-BE49-F238E27FC236}">
                <a16:creationId xmlns:a16="http://schemas.microsoft.com/office/drawing/2014/main" id="{A49448EE-AD34-B69F-D444-B34142AB3CE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886546" y="4413697"/>
            <a:ext cx="530013" cy="530013"/>
          </a:xfrm>
          <a:prstGeom prst="rect">
            <a:avLst/>
          </a:prstGeom>
        </p:spPr>
      </p:pic>
    </p:spTree>
    <p:extLst>
      <p:ext uri="{BB962C8B-B14F-4D97-AF65-F5344CB8AC3E}">
        <p14:creationId xmlns:p14="http://schemas.microsoft.com/office/powerpoint/2010/main" val="612319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61ECFDE9-823C-8546-550A-32047B815284}"/>
              </a:ext>
            </a:extLst>
          </p:cNvPr>
          <p:cNvSpPr>
            <a:spLocks noGrp="1"/>
          </p:cNvSpPr>
          <p:nvPr>
            <p:ph type="dt" sz="half" idx="10"/>
          </p:nvPr>
        </p:nvSpPr>
        <p:spPr/>
        <p:txBody>
          <a:bodyPr/>
          <a:lstStyle/>
          <a:p>
            <a:pPr algn="r"/>
            <a:fld id="{B7FD02A1-32C3-4023-A68F-2DB23FF53B96}" type="datetime1">
              <a:rPr lang="da-DK" smtClean="0"/>
              <a:t>02-10-2024</a:t>
            </a:fld>
            <a:endParaRPr lang="en-DK"/>
          </a:p>
        </p:txBody>
      </p:sp>
      <p:sp>
        <p:nvSpPr>
          <p:cNvPr id="3" name="Pladsholder til slidenummer 2">
            <a:extLst>
              <a:ext uri="{FF2B5EF4-FFF2-40B4-BE49-F238E27FC236}">
                <a16:creationId xmlns:a16="http://schemas.microsoft.com/office/drawing/2014/main" id="{22769FCA-24FA-2689-9182-8D57F99690C8}"/>
              </a:ext>
            </a:extLst>
          </p:cNvPr>
          <p:cNvSpPr>
            <a:spLocks noGrp="1"/>
          </p:cNvSpPr>
          <p:nvPr>
            <p:ph type="sldNum" sz="quarter" idx="12"/>
          </p:nvPr>
        </p:nvSpPr>
        <p:spPr/>
        <p:txBody>
          <a:bodyPr/>
          <a:lstStyle/>
          <a:p>
            <a:fld id="{97C90A3D-D57D-FD44-9B76-0F4E407B9FC2}" type="slidenum">
              <a:rPr lang="en-DK" smtClean="0"/>
              <a:pPr/>
              <a:t>4</a:t>
            </a:fld>
            <a:endParaRPr lang="en-DK"/>
          </a:p>
        </p:txBody>
      </p:sp>
      <p:pic>
        <p:nvPicPr>
          <p:cNvPr id="7" name="Pladsholder til indhold 6">
            <a:extLst>
              <a:ext uri="{FF2B5EF4-FFF2-40B4-BE49-F238E27FC236}">
                <a16:creationId xmlns:a16="http://schemas.microsoft.com/office/drawing/2014/main" id="{7CE84940-B686-6DA3-62DD-095AF520A1B8}"/>
              </a:ext>
            </a:extLst>
          </p:cNvPr>
          <p:cNvPicPr>
            <a:picLocks noGrp="1" noChangeAspect="1"/>
          </p:cNvPicPr>
          <p:nvPr>
            <p:ph sz="quarter" idx="13"/>
          </p:nvPr>
        </p:nvPicPr>
        <p:blipFill>
          <a:blip r:embed="rId2"/>
          <a:stretch>
            <a:fillRect/>
          </a:stretch>
        </p:blipFill>
        <p:spPr>
          <a:xfrm>
            <a:off x="5981629" y="146013"/>
            <a:ext cx="6005900" cy="6565974"/>
          </a:xfrm>
        </p:spPr>
      </p:pic>
      <p:sp>
        <p:nvSpPr>
          <p:cNvPr id="5" name="Titel 4">
            <a:extLst>
              <a:ext uri="{FF2B5EF4-FFF2-40B4-BE49-F238E27FC236}">
                <a16:creationId xmlns:a16="http://schemas.microsoft.com/office/drawing/2014/main" id="{BDBA1BA4-3D0E-51CA-232E-6C8F7D0AAD44}"/>
              </a:ext>
            </a:extLst>
          </p:cNvPr>
          <p:cNvSpPr>
            <a:spLocks noGrp="1"/>
          </p:cNvSpPr>
          <p:nvPr>
            <p:ph type="title"/>
          </p:nvPr>
        </p:nvSpPr>
        <p:spPr>
          <a:xfrm>
            <a:off x="759248" y="486185"/>
            <a:ext cx="4733926" cy="1079500"/>
          </a:xfrm>
        </p:spPr>
        <p:txBody>
          <a:bodyPr/>
          <a:lstStyle/>
          <a:p>
            <a:r>
              <a:rPr lang="da-DK" dirty="0"/>
              <a:t>Hvad sker der nationalt?</a:t>
            </a:r>
          </a:p>
        </p:txBody>
      </p:sp>
      <p:sp>
        <p:nvSpPr>
          <p:cNvPr id="8" name="Tekstfelt 7">
            <a:extLst>
              <a:ext uri="{FF2B5EF4-FFF2-40B4-BE49-F238E27FC236}">
                <a16:creationId xmlns:a16="http://schemas.microsoft.com/office/drawing/2014/main" id="{39989BDB-F2B4-2137-35CA-199D8B50749C}"/>
              </a:ext>
            </a:extLst>
          </p:cNvPr>
          <p:cNvSpPr txBox="1"/>
          <p:nvPr/>
        </p:nvSpPr>
        <p:spPr>
          <a:xfrm>
            <a:off x="1151784" y="2086187"/>
            <a:ext cx="3948853" cy="1359548"/>
          </a:xfrm>
          <a:prstGeom prst="rect">
            <a:avLst/>
          </a:prstGeom>
          <a:noFill/>
        </p:spPr>
        <p:txBody>
          <a:bodyPr wrap="square" lIns="216000" tIns="216000" rIns="216000" bIns="216000" rtlCol="0">
            <a:spAutoFit/>
          </a:bodyPr>
          <a:lstStyle/>
          <a:p>
            <a:pPr algn="l"/>
            <a:r>
              <a:rPr lang="da-DK" sz="2000" spc="30" dirty="0">
                <a:solidFill>
                  <a:srgbClr val="1A1A1A"/>
                </a:solidFill>
              </a:rPr>
              <a:t>Fra ekspertudvalg til:</a:t>
            </a:r>
          </a:p>
          <a:p>
            <a:pPr algn="l"/>
            <a:endParaRPr lang="da-DK" sz="2000" spc="30" dirty="0">
              <a:solidFill>
                <a:srgbClr val="1A1A1A"/>
              </a:solidFill>
            </a:endParaRPr>
          </a:p>
          <a:p>
            <a:pPr algn="l"/>
            <a:r>
              <a:rPr lang="da-DK" sz="2000" spc="30" dirty="0">
                <a:solidFill>
                  <a:srgbClr val="1A1A1A"/>
                </a:solidFill>
              </a:rPr>
              <a:t>+ Sammen om handicap - aftale</a:t>
            </a:r>
          </a:p>
        </p:txBody>
      </p:sp>
    </p:spTree>
    <p:extLst>
      <p:ext uri="{BB962C8B-B14F-4D97-AF65-F5344CB8AC3E}">
        <p14:creationId xmlns:p14="http://schemas.microsoft.com/office/powerpoint/2010/main" val="43196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7F08DEFC-BC80-B03E-58AA-6811807754EC}"/>
              </a:ext>
            </a:extLst>
          </p:cNvPr>
          <p:cNvPicPr>
            <a:picLocks/>
          </p:cNvPicPr>
          <p:nvPr>
            <p:custDataLst>
              <p:tags r:id="rId2"/>
            </p:custDataLst>
          </p:nvPr>
        </p:nvPicPr>
        <p:blipFill>
          <a:blip r:embed="rId7"/>
          <a:stretch>
            <a:fillRect/>
          </a:stretch>
        </p:blipFill>
        <p:spPr>
          <a:xfrm>
            <a:off x="3201670" y="508000"/>
            <a:ext cx="1219200" cy="510126"/>
          </a:xfrm>
          <a:prstGeom prst="rect">
            <a:avLst/>
          </a:prstGeom>
        </p:spPr>
      </p:pic>
      <p:pic>
        <p:nvPicPr>
          <p:cNvPr id="5" name="Billede 4">
            <a:extLst>
              <a:ext uri="{FF2B5EF4-FFF2-40B4-BE49-F238E27FC236}">
                <a16:creationId xmlns:a16="http://schemas.microsoft.com/office/drawing/2014/main" id="{D493D92E-44F0-F1A5-072E-E15F86C93DE0}"/>
              </a:ext>
            </a:extLst>
          </p:cNvPr>
          <p:cNvPicPr>
            <a:picLocks/>
          </p:cNvPicPr>
          <p:nvPr>
            <p:custDataLst>
              <p:tags r:id="rId3"/>
            </p:custDataLst>
          </p:nvPr>
        </p:nvPicPr>
        <p:blipFill>
          <a:blip r:embed="rId8"/>
          <a:stretch>
            <a:fillRect/>
          </a:stretch>
        </p:blipFill>
        <p:spPr>
          <a:xfrm>
            <a:off x="508000" y="2209800"/>
            <a:ext cx="2438400" cy="2438400"/>
          </a:xfrm>
          <a:prstGeom prst="rect">
            <a:avLst/>
          </a:prstGeom>
        </p:spPr>
      </p:pic>
      <p:sp>
        <p:nvSpPr>
          <p:cNvPr id="6" name="Rektangel 5">
            <a:extLst>
              <a:ext uri="{FF2B5EF4-FFF2-40B4-BE49-F238E27FC236}">
                <a16:creationId xmlns:a16="http://schemas.microsoft.com/office/drawing/2014/main" id="{043ABEE5-FE1F-96C8-FAE1-C9E57A37D800}"/>
              </a:ext>
            </a:extLst>
          </p:cNvPr>
          <p:cNvSpPr/>
          <p:nvPr>
            <p:custDataLst>
              <p:tags r:id="rId4"/>
            </p:custDataLst>
          </p:nvPr>
        </p:nvSpPr>
        <p:spPr>
          <a:xfrm>
            <a:off x="3200400" y="2571750"/>
            <a:ext cx="8483600" cy="1714500"/>
          </a:xfrm>
          <a:prstGeom prst="rect">
            <a:avLst/>
          </a:prstGeom>
          <a:noFill/>
          <a:ln>
            <a:noFill/>
          </a:ln>
          <a:extLst>
            <a:ext uri="{909E8E84-426E-40DD-AFC4-6F175D3DCCD1}">
              <a14:hiddenFill xmlns:a14="http://schemas.microsoft.com/office/drawing/2010/main">
                <a:solidFill>
                  <a:schemeClr val="accent6"/>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3600" b="1">
                <a:solidFill>
                  <a:srgbClr val="5B5B5B"/>
                </a:solidFill>
              </a:rPr>
              <a:t>Hvilke temaer blev du / I mest optaget af?</a:t>
            </a:r>
          </a:p>
        </p:txBody>
      </p:sp>
      <p:sp>
        <p:nvSpPr>
          <p:cNvPr id="7" name="Rektangel 6">
            <a:extLst>
              <a:ext uri="{FF2B5EF4-FFF2-40B4-BE49-F238E27FC236}">
                <a16:creationId xmlns:a16="http://schemas.microsoft.com/office/drawing/2014/main" id="{17C04333-75FF-CA6A-EB12-3E9D1C6C5F9A}"/>
              </a:ext>
            </a:extLst>
          </p:cNvPr>
          <p:cNvSpPr/>
          <p:nvPr>
            <p:custDataLst>
              <p:tags r:id="rId5"/>
            </p:custDataLst>
          </p:nvPr>
        </p:nvSpPr>
        <p:spPr>
          <a:xfrm>
            <a:off x="3200400" y="6096000"/>
            <a:ext cx="8737600" cy="510125"/>
          </a:xfrm>
          <a:prstGeom prst="rect">
            <a:avLst/>
          </a:prstGeom>
          <a:noFill/>
          <a:ln>
            <a:noFill/>
          </a:ln>
          <a:extLst>
            <a:ext uri="{909E8E84-426E-40DD-AFC4-6F175D3DCCD1}">
              <a14:hiddenFill xmlns:a14="http://schemas.microsoft.com/office/drawing/2010/main">
                <a:solidFill>
                  <a:schemeClr val="accent6"/>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a:solidFill>
                  <a:srgbClr val="5B5B5B"/>
                </a:solidFill>
              </a:rPr>
              <a:t>ⓘ</a:t>
            </a:r>
            <a:r>
              <a:rPr lang="en-US" sz="1400">
                <a:solidFill>
                  <a:srgbClr val="5B5B5B"/>
                </a:solidFill>
              </a:rPr>
              <a:t> Start presenting to display the poll results on this slide.</a:t>
            </a:r>
            <a:endParaRPr lang="da-DK" sz="1400">
              <a:solidFill>
                <a:srgbClr val="5B5B5B"/>
              </a:solidFill>
            </a:endParaRPr>
          </a:p>
        </p:txBody>
      </p:sp>
      <p:pic>
        <p:nvPicPr>
          <p:cNvPr id="4" name="Billede 3">
            <a:extLst>
              <a:ext uri="{FF2B5EF4-FFF2-40B4-BE49-F238E27FC236}">
                <a16:creationId xmlns:a16="http://schemas.microsoft.com/office/drawing/2014/main" id="{08254861-953A-224A-CA50-F1F6BA65350F}"/>
              </a:ext>
            </a:extLst>
          </p:cNvPr>
          <p:cNvPicPr>
            <a:picLocks noChangeAspect="1"/>
          </p:cNvPicPr>
          <p:nvPr/>
        </p:nvPicPr>
        <p:blipFill>
          <a:blip r:embed="rId9"/>
          <a:stretch>
            <a:fillRect/>
          </a:stretch>
        </p:blipFill>
        <p:spPr>
          <a:xfrm>
            <a:off x="3149599" y="3843783"/>
            <a:ext cx="6918854" cy="2830150"/>
          </a:xfrm>
          <a:prstGeom prst="rect">
            <a:avLst/>
          </a:prstGeom>
        </p:spPr>
      </p:pic>
    </p:spTree>
    <p:custDataLst>
      <p:tags r:id="rId1"/>
    </p:custDataLst>
    <p:extLst>
      <p:ext uri="{BB962C8B-B14F-4D97-AF65-F5344CB8AC3E}">
        <p14:creationId xmlns:p14="http://schemas.microsoft.com/office/powerpoint/2010/main" val="2707648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6A071F2B-C1C8-71CE-3EC2-9BB128E97CD7}"/>
              </a:ext>
            </a:extLst>
          </p:cNvPr>
          <p:cNvSpPr>
            <a:spLocks noGrp="1"/>
          </p:cNvSpPr>
          <p:nvPr>
            <p:ph type="dt" sz="half" idx="10"/>
          </p:nvPr>
        </p:nvSpPr>
        <p:spPr/>
        <p:txBody>
          <a:bodyPr/>
          <a:lstStyle/>
          <a:p>
            <a:pPr algn="r"/>
            <a:r>
              <a:rPr lang="da-DK"/>
              <a:t>20-11-2023</a:t>
            </a:r>
            <a:endParaRPr lang="en-DK"/>
          </a:p>
        </p:txBody>
      </p:sp>
      <p:sp>
        <p:nvSpPr>
          <p:cNvPr id="3" name="Pladsholder til slidenummer 2">
            <a:extLst>
              <a:ext uri="{FF2B5EF4-FFF2-40B4-BE49-F238E27FC236}">
                <a16:creationId xmlns:a16="http://schemas.microsoft.com/office/drawing/2014/main" id="{CCD6AA14-833B-9931-3560-67B0D9D22056}"/>
              </a:ext>
            </a:extLst>
          </p:cNvPr>
          <p:cNvSpPr>
            <a:spLocks noGrp="1"/>
          </p:cNvSpPr>
          <p:nvPr>
            <p:ph type="sldNum" sz="quarter" idx="12"/>
          </p:nvPr>
        </p:nvSpPr>
        <p:spPr/>
        <p:txBody>
          <a:bodyPr/>
          <a:lstStyle/>
          <a:p>
            <a:fld id="{97C90A3D-D57D-FD44-9B76-0F4E407B9FC2}" type="slidenum">
              <a:rPr lang="en-DK" smtClean="0"/>
              <a:pPr/>
              <a:t>41</a:t>
            </a:fld>
            <a:endParaRPr lang="en-DK"/>
          </a:p>
        </p:txBody>
      </p:sp>
      <p:sp>
        <p:nvSpPr>
          <p:cNvPr id="4" name="Pladsholder til indhold 3">
            <a:extLst>
              <a:ext uri="{FF2B5EF4-FFF2-40B4-BE49-F238E27FC236}">
                <a16:creationId xmlns:a16="http://schemas.microsoft.com/office/drawing/2014/main" id="{FFA486A0-A08B-2BF1-98D1-FDF175CDD0E1}"/>
              </a:ext>
            </a:extLst>
          </p:cNvPr>
          <p:cNvSpPr>
            <a:spLocks noGrp="1"/>
          </p:cNvSpPr>
          <p:nvPr>
            <p:ph sz="quarter" idx="13"/>
          </p:nvPr>
        </p:nvSpPr>
        <p:spPr>
          <a:xfrm>
            <a:off x="2018453" y="1498706"/>
            <a:ext cx="9427846" cy="4321175"/>
          </a:xfrm>
        </p:spPr>
        <p:txBody>
          <a:bodyPr/>
          <a:lstStyle/>
          <a:p>
            <a:pPr marL="0" indent="0">
              <a:buNone/>
            </a:pPr>
            <a:r>
              <a:rPr lang="da-DK" dirty="0"/>
              <a:t>Den bedste indsats ift. øge den faglige kvalitet i netop din afdeling</a:t>
            </a:r>
          </a:p>
          <a:p>
            <a:pPr marL="0" indent="0">
              <a:buNone/>
            </a:pPr>
            <a:endParaRPr lang="da-DK" dirty="0"/>
          </a:p>
          <a:p>
            <a:r>
              <a:rPr lang="da-DK" dirty="0"/>
              <a:t>Hvorfor?</a:t>
            </a:r>
          </a:p>
          <a:p>
            <a:r>
              <a:rPr lang="da-DK" dirty="0"/>
              <a:t>Hvordan?</a:t>
            </a:r>
          </a:p>
          <a:p>
            <a:r>
              <a:rPr lang="da-DK" dirty="0"/>
              <a:t>Effekt?</a:t>
            </a:r>
          </a:p>
        </p:txBody>
      </p:sp>
      <p:sp>
        <p:nvSpPr>
          <p:cNvPr id="5" name="Titel 4">
            <a:extLst>
              <a:ext uri="{FF2B5EF4-FFF2-40B4-BE49-F238E27FC236}">
                <a16:creationId xmlns:a16="http://schemas.microsoft.com/office/drawing/2014/main" id="{16A79847-960D-3294-00D9-B33015A506FD}"/>
              </a:ext>
            </a:extLst>
          </p:cNvPr>
          <p:cNvSpPr>
            <a:spLocks noGrp="1"/>
          </p:cNvSpPr>
          <p:nvPr>
            <p:ph type="title"/>
          </p:nvPr>
        </p:nvSpPr>
        <p:spPr>
          <a:xfrm>
            <a:off x="1633644" y="498369"/>
            <a:ext cx="7381875" cy="1079500"/>
          </a:xfrm>
        </p:spPr>
        <p:txBody>
          <a:bodyPr/>
          <a:lstStyle/>
          <a:p>
            <a:r>
              <a:rPr lang="da-DK" dirty="0"/>
              <a:t>Pralefrokost-menu: Kl. 12-12.45</a:t>
            </a:r>
          </a:p>
        </p:txBody>
      </p:sp>
      <p:pic>
        <p:nvPicPr>
          <p:cNvPr id="7" name="Grafik 6" descr="Menu kontur">
            <a:extLst>
              <a:ext uri="{FF2B5EF4-FFF2-40B4-BE49-F238E27FC236}">
                <a16:creationId xmlns:a16="http://schemas.microsoft.com/office/drawing/2014/main" id="{68411EA7-7F82-03D8-3FF8-4A5C672F0DF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19244" y="468577"/>
            <a:ext cx="914400" cy="914400"/>
          </a:xfrm>
          <a:prstGeom prst="rect">
            <a:avLst/>
          </a:prstGeom>
        </p:spPr>
      </p:pic>
      <p:pic>
        <p:nvPicPr>
          <p:cNvPr id="8" name="Grafik 7" descr="Chat kontur">
            <a:extLst>
              <a:ext uri="{FF2B5EF4-FFF2-40B4-BE49-F238E27FC236}">
                <a16:creationId xmlns:a16="http://schemas.microsoft.com/office/drawing/2014/main" id="{B27C1D48-0258-2D7D-2D9E-149F2240D05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849036" y="2931812"/>
            <a:ext cx="2776866" cy="2776866"/>
          </a:xfrm>
          <a:prstGeom prst="rect">
            <a:avLst/>
          </a:prstGeom>
        </p:spPr>
      </p:pic>
    </p:spTree>
    <p:extLst>
      <p:ext uri="{BB962C8B-B14F-4D97-AF65-F5344CB8AC3E}">
        <p14:creationId xmlns:p14="http://schemas.microsoft.com/office/powerpoint/2010/main" val="2332709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6A95722E-C104-239F-2689-ED4D13B02123}"/>
              </a:ext>
            </a:extLst>
          </p:cNvPr>
          <p:cNvSpPr>
            <a:spLocks noGrp="1"/>
          </p:cNvSpPr>
          <p:nvPr>
            <p:ph type="dt" sz="half" idx="10"/>
          </p:nvPr>
        </p:nvSpPr>
        <p:spPr/>
        <p:txBody>
          <a:bodyPr/>
          <a:lstStyle/>
          <a:p>
            <a:pPr algn="r"/>
            <a:r>
              <a:rPr lang="da-DK"/>
              <a:t>20-11-2023</a:t>
            </a:r>
            <a:endParaRPr lang="en-DK"/>
          </a:p>
        </p:txBody>
      </p:sp>
      <p:sp>
        <p:nvSpPr>
          <p:cNvPr id="3" name="Pladsholder til slidenummer 2">
            <a:extLst>
              <a:ext uri="{FF2B5EF4-FFF2-40B4-BE49-F238E27FC236}">
                <a16:creationId xmlns:a16="http://schemas.microsoft.com/office/drawing/2014/main" id="{717281CF-8CA4-D4A4-CB64-B86D30634DC7}"/>
              </a:ext>
            </a:extLst>
          </p:cNvPr>
          <p:cNvSpPr>
            <a:spLocks noGrp="1"/>
          </p:cNvSpPr>
          <p:nvPr>
            <p:ph type="sldNum" sz="quarter" idx="12"/>
          </p:nvPr>
        </p:nvSpPr>
        <p:spPr/>
        <p:txBody>
          <a:bodyPr/>
          <a:lstStyle/>
          <a:p>
            <a:fld id="{97C90A3D-D57D-FD44-9B76-0F4E407B9FC2}" type="slidenum">
              <a:rPr lang="en-DK" smtClean="0"/>
              <a:pPr/>
              <a:t>42</a:t>
            </a:fld>
            <a:endParaRPr lang="en-DK"/>
          </a:p>
        </p:txBody>
      </p:sp>
      <p:sp>
        <p:nvSpPr>
          <p:cNvPr id="5" name="Titel 4">
            <a:extLst>
              <a:ext uri="{FF2B5EF4-FFF2-40B4-BE49-F238E27FC236}">
                <a16:creationId xmlns:a16="http://schemas.microsoft.com/office/drawing/2014/main" id="{4310692B-5D79-75A6-FA44-D85494F99EC3}"/>
              </a:ext>
            </a:extLst>
          </p:cNvPr>
          <p:cNvSpPr>
            <a:spLocks noGrp="1"/>
          </p:cNvSpPr>
          <p:nvPr>
            <p:ph type="title"/>
          </p:nvPr>
        </p:nvSpPr>
        <p:spPr>
          <a:xfrm>
            <a:off x="1271969" y="1917888"/>
            <a:ext cx="9305925" cy="1079500"/>
          </a:xfrm>
        </p:spPr>
        <p:txBody>
          <a:bodyPr/>
          <a:lstStyle/>
          <a:p>
            <a:r>
              <a:rPr lang="da-DK" dirty="0"/>
              <a:t>At implementere / at realisere</a:t>
            </a:r>
            <a:br>
              <a:rPr lang="da-DK" dirty="0"/>
            </a:br>
            <a:r>
              <a:rPr lang="da-DK" dirty="0"/>
              <a:t>– at forbedre, forankre og fastholde</a:t>
            </a:r>
            <a:br>
              <a:rPr lang="da-DK" dirty="0"/>
            </a:br>
            <a:br>
              <a:rPr lang="da-DK" dirty="0"/>
            </a:br>
            <a:r>
              <a:rPr lang="da-DK" dirty="0"/>
              <a:t>Kl. 12.45 – 13.15</a:t>
            </a:r>
          </a:p>
        </p:txBody>
      </p:sp>
      <p:pic>
        <p:nvPicPr>
          <p:cNvPr id="6" name="Grafik 5" descr="Klatring kontur">
            <a:extLst>
              <a:ext uri="{FF2B5EF4-FFF2-40B4-BE49-F238E27FC236}">
                <a16:creationId xmlns:a16="http://schemas.microsoft.com/office/drawing/2014/main" id="{7A53FEF8-3F27-B86C-56A4-F86DE83DB6F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9249266" y="3860612"/>
            <a:ext cx="2119460" cy="2119460"/>
          </a:xfrm>
          <a:prstGeom prst="rect">
            <a:avLst/>
          </a:prstGeom>
        </p:spPr>
      </p:pic>
    </p:spTree>
    <p:extLst>
      <p:ext uri="{BB962C8B-B14F-4D97-AF65-F5344CB8AC3E}">
        <p14:creationId xmlns:p14="http://schemas.microsoft.com/office/powerpoint/2010/main" val="1329068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8B28AB05-58D7-F9A3-06A6-1C67BECB1723}"/>
              </a:ext>
            </a:extLst>
          </p:cNvPr>
          <p:cNvSpPr>
            <a:spLocks noGrp="1"/>
          </p:cNvSpPr>
          <p:nvPr>
            <p:ph type="dt" sz="half" idx="10"/>
          </p:nvPr>
        </p:nvSpPr>
        <p:spPr/>
        <p:txBody>
          <a:bodyPr/>
          <a:lstStyle/>
          <a:p>
            <a:pPr algn="r"/>
            <a:r>
              <a:rPr lang="da-DK"/>
              <a:t>20-11-2023</a:t>
            </a:r>
            <a:endParaRPr lang="en-DK"/>
          </a:p>
        </p:txBody>
      </p:sp>
      <p:sp>
        <p:nvSpPr>
          <p:cNvPr id="3" name="Pladsholder til slidenummer 2">
            <a:extLst>
              <a:ext uri="{FF2B5EF4-FFF2-40B4-BE49-F238E27FC236}">
                <a16:creationId xmlns:a16="http://schemas.microsoft.com/office/drawing/2014/main" id="{9BF51002-45C8-6978-91BA-7B93197475AE}"/>
              </a:ext>
            </a:extLst>
          </p:cNvPr>
          <p:cNvSpPr>
            <a:spLocks noGrp="1"/>
          </p:cNvSpPr>
          <p:nvPr>
            <p:ph type="sldNum" sz="quarter" idx="12"/>
          </p:nvPr>
        </p:nvSpPr>
        <p:spPr/>
        <p:txBody>
          <a:bodyPr/>
          <a:lstStyle/>
          <a:p>
            <a:fld id="{97C90A3D-D57D-FD44-9B76-0F4E407B9FC2}" type="slidenum">
              <a:rPr lang="en-DK" smtClean="0"/>
              <a:pPr/>
              <a:t>43</a:t>
            </a:fld>
            <a:endParaRPr lang="en-DK"/>
          </a:p>
        </p:txBody>
      </p:sp>
      <p:sp>
        <p:nvSpPr>
          <p:cNvPr id="4" name="Pladsholder til indhold 3">
            <a:extLst>
              <a:ext uri="{FF2B5EF4-FFF2-40B4-BE49-F238E27FC236}">
                <a16:creationId xmlns:a16="http://schemas.microsoft.com/office/drawing/2014/main" id="{5815EE4A-D0EC-4B0D-1366-79618029D4DB}"/>
              </a:ext>
            </a:extLst>
          </p:cNvPr>
          <p:cNvSpPr>
            <a:spLocks noGrp="1"/>
          </p:cNvSpPr>
          <p:nvPr>
            <p:ph sz="quarter" idx="13"/>
          </p:nvPr>
        </p:nvSpPr>
        <p:spPr>
          <a:xfrm>
            <a:off x="1987388" y="1630185"/>
            <a:ext cx="8858250" cy="4321175"/>
          </a:xfrm>
        </p:spPr>
        <p:txBody>
          <a:bodyPr/>
          <a:lstStyle/>
          <a:p>
            <a:pPr marL="0" indent="0" algn="l" rtl="0" fontAlgn="base">
              <a:buNone/>
            </a:pPr>
            <a:r>
              <a:rPr lang="da-DK" sz="1800" b="0" i="0" dirty="0">
                <a:solidFill>
                  <a:srgbClr val="1A1A1A"/>
                </a:solidFill>
                <a:effectLst/>
                <a:latin typeface="Cormorant Garamond Medium" panose="020B0604020202020204" charset="0"/>
              </a:rPr>
              <a:t>​</a:t>
            </a:r>
            <a:endParaRPr lang="da-DK" b="0" i="0" dirty="0">
              <a:solidFill>
                <a:srgbClr val="1A1A1A"/>
              </a:solidFill>
              <a:effectLst/>
              <a:latin typeface="Segoe UI" panose="020B0502040204020203" pitchFamily="34" charset="0"/>
            </a:endParaRPr>
          </a:p>
          <a:p>
            <a:pPr algn="l" rtl="0" fontAlgn="base">
              <a:buFont typeface="Arial" panose="020B0604020202020204" pitchFamily="34" charset="0"/>
              <a:buChar char="•"/>
            </a:pPr>
            <a:r>
              <a:rPr lang="da-DK" sz="1800" b="0" i="0" u="none" strike="noStrike" dirty="0">
                <a:solidFill>
                  <a:srgbClr val="1A1A1A"/>
                </a:solidFill>
                <a:effectLst/>
                <a:latin typeface="Cormorant Garamond Medium" panose="020B0604020202020204" charset="0"/>
              </a:rPr>
              <a:t>Opmærksomhed på at det er både vigtigt og svært </a:t>
            </a:r>
            <a:r>
              <a:rPr lang="en-US" sz="1800" b="0" i="0" dirty="0">
                <a:solidFill>
                  <a:srgbClr val="1A1A1A"/>
                </a:solidFill>
                <a:effectLst/>
                <a:latin typeface="Cormorant Garamond Medium" panose="020B0604020202020204" charset="0"/>
              </a:rPr>
              <a:t>​</a:t>
            </a:r>
            <a:endParaRPr lang="en-US" b="0" i="0" dirty="0">
              <a:solidFill>
                <a:srgbClr val="1A1A1A"/>
              </a:solidFill>
              <a:effectLst/>
              <a:latin typeface="Arial" panose="020B0604020202020204" pitchFamily="34" charset="0"/>
            </a:endParaRPr>
          </a:p>
          <a:p>
            <a:pPr marL="0" indent="0" algn="l" rtl="0" fontAlgn="base">
              <a:buNone/>
            </a:pPr>
            <a:r>
              <a:rPr lang="da-DK" sz="1800" b="0" i="0" dirty="0">
                <a:solidFill>
                  <a:srgbClr val="1A1A1A"/>
                </a:solidFill>
                <a:effectLst/>
                <a:latin typeface="Cormorant Garamond Medium" panose="020B0604020202020204" charset="0"/>
              </a:rPr>
              <a:t>​</a:t>
            </a:r>
            <a:endParaRPr lang="da-DK" b="0" i="0" dirty="0">
              <a:solidFill>
                <a:srgbClr val="1A1A1A"/>
              </a:solidFill>
              <a:effectLst/>
              <a:latin typeface="Arial" panose="020B0604020202020204" pitchFamily="34" charset="0"/>
            </a:endParaRPr>
          </a:p>
          <a:p>
            <a:pPr algn="l" rtl="0" fontAlgn="base"/>
            <a:r>
              <a:rPr lang="da-DK" sz="1800" b="0" i="0" u="none" strike="noStrike" dirty="0">
                <a:solidFill>
                  <a:srgbClr val="1A1A1A"/>
                </a:solidFill>
                <a:effectLst/>
                <a:latin typeface="Cormorant Garamond Medium" panose="020B0604020202020204" charset="0"/>
              </a:rPr>
              <a:t>Forskning viser, at 60-70% af strategier bliver ikke til noget…….</a:t>
            </a:r>
            <a:endParaRPr lang="en-US" b="0" i="0" dirty="0">
              <a:solidFill>
                <a:srgbClr val="1A1A1A"/>
              </a:solidFill>
              <a:effectLst/>
              <a:latin typeface="Segoe UI" panose="020B0502040204020203" pitchFamily="34" charset="0"/>
            </a:endParaRPr>
          </a:p>
          <a:p>
            <a:endParaRPr lang="da-DK" dirty="0"/>
          </a:p>
        </p:txBody>
      </p:sp>
      <p:sp>
        <p:nvSpPr>
          <p:cNvPr id="5" name="Titel 4">
            <a:extLst>
              <a:ext uri="{FF2B5EF4-FFF2-40B4-BE49-F238E27FC236}">
                <a16:creationId xmlns:a16="http://schemas.microsoft.com/office/drawing/2014/main" id="{51950178-A99A-A9B9-A5FE-922FFE4023D9}"/>
              </a:ext>
            </a:extLst>
          </p:cNvPr>
          <p:cNvSpPr>
            <a:spLocks noGrp="1"/>
          </p:cNvSpPr>
          <p:nvPr>
            <p:ph type="title"/>
          </p:nvPr>
        </p:nvSpPr>
        <p:spPr>
          <a:xfrm>
            <a:off x="506232" y="1090435"/>
            <a:ext cx="11179535" cy="1079500"/>
          </a:xfrm>
        </p:spPr>
        <p:txBody>
          <a:bodyPr/>
          <a:lstStyle/>
          <a:p>
            <a:r>
              <a:rPr lang="da-DK" dirty="0"/>
              <a:t>At implementere / at realisere</a:t>
            </a:r>
          </a:p>
        </p:txBody>
      </p:sp>
      <p:sp>
        <p:nvSpPr>
          <p:cNvPr id="6" name="Ellipse 5">
            <a:extLst>
              <a:ext uri="{FF2B5EF4-FFF2-40B4-BE49-F238E27FC236}">
                <a16:creationId xmlns:a16="http://schemas.microsoft.com/office/drawing/2014/main" id="{722E27FD-AB5C-2FD4-05EB-08F478200173}"/>
              </a:ext>
            </a:extLst>
          </p:cNvPr>
          <p:cNvSpPr/>
          <p:nvPr/>
        </p:nvSpPr>
        <p:spPr>
          <a:xfrm>
            <a:off x="3088640" y="4025194"/>
            <a:ext cx="8446346" cy="1693333"/>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da-DK" dirty="0"/>
              <a:t>En lille øvelse – hvad er implementering for dig?</a:t>
            </a:r>
          </a:p>
        </p:txBody>
      </p:sp>
    </p:spTree>
    <p:extLst>
      <p:ext uri="{BB962C8B-B14F-4D97-AF65-F5344CB8AC3E}">
        <p14:creationId xmlns:p14="http://schemas.microsoft.com/office/powerpoint/2010/main" val="2112025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D5C87395-A77F-0EED-CB57-13A782F7DAE5}"/>
              </a:ext>
            </a:extLst>
          </p:cNvPr>
          <p:cNvSpPr>
            <a:spLocks noGrp="1"/>
          </p:cNvSpPr>
          <p:nvPr>
            <p:ph type="dt" sz="half" idx="10"/>
          </p:nvPr>
        </p:nvSpPr>
        <p:spPr/>
        <p:txBody>
          <a:bodyPr/>
          <a:lstStyle/>
          <a:p>
            <a:pPr algn="r"/>
            <a:r>
              <a:rPr lang="da-DK"/>
              <a:t>20-11-2023</a:t>
            </a:r>
            <a:endParaRPr lang="en-DK"/>
          </a:p>
        </p:txBody>
      </p:sp>
      <p:sp>
        <p:nvSpPr>
          <p:cNvPr id="3" name="Pladsholder til slidenummer 2">
            <a:extLst>
              <a:ext uri="{FF2B5EF4-FFF2-40B4-BE49-F238E27FC236}">
                <a16:creationId xmlns:a16="http://schemas.microsoft.com/office/drawing/2014/main" id="{98F28628-443F-3B9F-5540-7746DB8ED94C}"/>
              </a:ext>
            </a:extLst>
          </p:cNvPr>
          <p:cNvSpPr>
            <a:spLocks noGrp="1"/>
          </p:cNvSpPr>
          <p:nvPr>
            <p:ph type="sldNum" sz="quarter" idx="12"/>
          </p:nvPr>
        </p:nvSpPr>
        <p:spPr/>
        <p:txBody>
          <a:bodyPr/>
          <a:lstStyle/>
          <a:p>
            <a:fld id="{97C90A3D-D57D-FD44-9B76-0F4E407B9FC2}" type="slidenum">
              <a:rPr lang="en-DK" smtClean="0"/>
              <a:pPr/>
              <a:t>44</a:t>
            </a:fld>
            <a:endParaRPr lang="en-DK"/>
          </a:p>
        </p:txBody>
      </p:sp>
      <p:pic>
        <p:nvPicPr>
          <p:cNvPr id="7" name="Pladsholder til indhold 6">
            <a:extLst>
              <a:ext uri="{FF2B5EF4-FFF2-40B4-BE49-F238E27FC236}">
                <a16:creationId xmlns:a16="http://schemas.microsoft.com/office/drawing/2014/main" id="{64038CB2-B5FE-AB7F-5B7D-1265AB19C86D}"/>
              </a:ext>
            </a:extLst>
          </p:cNvPr>
          <p:cNvPicPr>
            <a:picLocks noGrp="1" noChangeAspect="1"/>
          </p:cNvPicPr>
          <p:nvPr>
            <p:ph sz="quarter" idx="13"/>
          </p:nvPr>
        </p:nvPicPr>
        <p:blipFill>
          <a:blip r:embed="rId2"/>
          <a:stretch>
            <a:fillRect/>
          </a:stretch>
        </p:blipFill>
        <p:spPr>
          <a:xfrm>
            <a:off x="1197825" y="1268412"/>
            <a:ext cx="5279803" cy="4979988"/>
          </a:xfrm>
        </p:spPr>
      </p:pic>
      <p:sp>
        <p:nvSpPr>
          <p:cNvPr id="5" name="Titel 4">
            <a:extLst>
              <a:ext uri="{FF2B5EF4-FFF2-40B4-BE49-F238E27FC236}">
                <a16:creationId xmlns:a16="http://schemas.microsoft.com/office/drawing/2014/main" id="{2BA41387-BDF4-31A4-D183-A510A3DB6A16}"/>
              </a:ext>
            </a:extLst>
          </p:cNvPr>
          <p:cNvSpPr>
            <a:spLocks noGrp="1"/>
          </p:cNvSpPr>
          <p:nvPr>
            <p:ph type="title"/>
          </p:nvPr>
        </p:nvSpPr>
        <p:spPr>
          <a:xfrm>
            <a:off x="618565" y="188914"/>
            <a:ext cx="11259669" cy="1079500"/>
          </a:xfrm>
        </p:spPr>
        <p:txBody>
          <a:bodyPr/>
          <a:lstStyle/>
          <a:p>
            <a:r>
              <a:rPr lang="da-DK" dirty="0"/>
              <a:t>Husk de nye magtanvendelsesregler – se Social og boligstyrelsen</a:t>
            </a:r>
          </a:p>
        </p:txBody>
      </p:sp>
      <p:pic>
        <p:nvPicPr>
          <p:cNvPr id="9" name="Billede 8">
            <a:extLst>
              <a:ext uri="{FF2B5EF4-FFF2-40B4-BE49-F238E27FC236}">
                <a16:creationId xmlns:a16="http://schemas.microsoft.com/office/drawing/2014/main" id="{FBB140A9-5BCA-1360-5E25-161F4066EEA4}"/>
              </a:ext>
            </a:extLst>
          </p:cNvPr>
          <p:cNvPicPr>
            <a:picLocks noChangeAspect="1"/>
          </p:cNvPicPr>
          <p:nvPr/>
        </p:nvPicPr>
        <p:blipFill>
          <a:blip r:embed="rId3"/>
          <a:stretch>
            <a:fillRect/>
          </a:stretch>
        </p:blipFill>
        <p:spPr>
          <a:xfrm>
            <a:off x="6293943" y="1268414"/>
            <a:ext cx="5898057" cy="3737722"/>
          </a:xfrm>
          <a:prstGeom prst="rect">
            <a:avLst/>
          </a:prstGeom>
        </p:spPr>
      </p:pic>
      <p:sp>
        <p:nvSpPr>
          <p:cNvPr id="4" name="Ellipse 3">
            <a:extLst>
              <a:ext uri="{FF2B5EF4-FFF2-40B4-BE49-F238E27FC236}">
                <a16:creationId xmlns:a16="http://schemas.microsoft.com/office/drawing/2014/main" id="{FC4B2A3F-D61B-15DD-AAF6-0FA1C6C87E6D}"/>
              </a:ext>
            </a:extLst>
          </p:cNvPr>
          <p:cNvSpPr/>
          <p:nvPr/>
        </p:nvSpPr>
        <p:spPr>
          <a:xfrm>
            <a:off x="6721697" y="5006136"/>
            <a:ext cx="5279803" cy="1656601"/>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da-DK" dirty="0"/>
              <a:t>En vigtig realisering – i tilbuddene med også for myndighed ift. realisering af evt. nedsat bemanding som følge af løs og sikringer, alarmer og kamerakig</a:t>
            </a:r>
          </a:p>
        </p:txBody>
      </p:sp>
    </p:spTree>
    <p:extLst>
      <p:ext uri="{BB962C8B-B14F-4D97-AF65-F5344CB8AC3E}">
        <p14:creationId xmlns:p14="http://schemas.microsoft.com/office/powerpoint/2010/main" val="490119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1D09DB59-D3B7-E6EC-63FB-83EC9C9C3FF1}"/>
              </a:ext>
            </a:extLst>
          </p:cNvPr>
          <p:cNvSpPr>
            <a:spLocks noGrp="1"/>
          </p:cNvSpPr>
          <p:nvPr>
            <p:ph type="dt" sz="half" idx="10"/>
          </p:nvPr>
        </p:nvSpPr>
        <p:spPr/>
        <p:txBody>
          <a:bodyPr/>
          <a:lstStyle/>
          <a:p>
            <a:pPr algn="r"/>
            <a:r>
              <a:rPr lang="da-DK"/>
              <a:t>20-11-2023</a:t>
            </a:r>
            <a:endParaRPr lang="en-DK"/>
          </a:p>
        </p:txBody>
      </p:sp>
      <p:sp>
        <p:nvSpPr>
          <p:cNvPr id="3" name="Pladsholder til slidenummer 2">
            <a:extLst>
              <a:ext uri="{FF2B5EF4-FFF2-40B4-BE49-F238E27FC236}">
                <a16:creationId xmlns:a16="http://schemas.microsoft.com/office/drawing/2014/main" id="{D2C3F4A5-616E-C6D4-A9AA-40971E911751}"/>
              </a:ext>
            </a:extLst>
          </p:cNvPr>
          <p:cNvSpPr>
            <a:spLocks noGrp="1"/>
          </p:cNvSpPr>
          <p:nvPr>
            <p:ph type="sldNum" sz="quarter" idx="12"/>
          </p:nvPr>
        </p:nvSpPr>
        <p:spPr/>
        <p:txBody>
          <a:bodyPr/>
          <a:lstStyle/>
          <a:p>
            <a:fld id="{97C90A3D-D57D-FD44-9B76-0F4E407B9FC2}" type="slidenum">
              <a:rPr lang="en-DK" smtClean="0"/>
              <a:pPr/>
              <a:t>45</a:t>
            </a:fld>
            <a:endParaRPr lang="en-DK"/>
          </a:p>
        </p:txBody>
      </p:sp>
      <p:sp>
        <p:nvSpPr>
          <p:cNvPr id="4" name="Pladsholder til indhold 3">
            <a:extLst>
              <a:ext uri="{FF2B5EF4-FFF2-40B4-BE49-F238E27FC236}">
                <a16:creationId xmlns:a16="http://schemas.microsoft.com/office/drawing/2014/main" id="{4458D7F2-9617-53F4-CA5A-CBCAFA01CC8D}"/>
              </a:ext>
            </a:extLst>
          </p:cNvPr>
          <p:cNvSpPr>
            <a:spLocks noGrp="1"/>
          </p:cNvSpPr>
          <p:nvPr>
            <p:ph sz="quarter" idx="13"/>
          </p:nvPr>
        </p:nvSpPr>
        <p:spPr>
          <a:xfrm>
            <a:off x="1714290" y="1574930"/>
            <a:ext cx="8858250" cy="4321175"/>
          </a:xfrm>
        </p:spPr>
        <p:txBody>
          <a:bodyPr/>
          <a:lstStyle/>
          <a:p>
            <a:pPr algn="l" rtl="0" fontAlgn="base"/>
            <a:r>
              <a:rPr lang="da-DK" sz="2000" b="0" i="0" u="none" strike="noStrike" dirty="0">
                <a:solidFill>
                  <a:srgbClr val="1A1A1A"/>
                </a:solidFill>
                <a:effectLst/>
              </a:rPr>
              <a:t>Det bliver for abstrakt</a:t>
            </a:r>
            <a:r>
              <a:rPr lang="en-US" sz="2000" b="0" i="0" dirty="0">
                <a:solidFill>
                  <a:srgbClr val="1A1A1A"/>
                </a:solidFill>
                <a:effectLst/>
              </a:rPr>
              <a:t>​</a:t>
            </a:r>
          </a:p>
          <a:p>
            <a:pPr algn="l" rtl="0" fontAlgn="base"/>
            <a:r>
              <a:rPr lang="da-DK" sz="2000" b="0" i="0" u="none" strike="noStrike" dirty="0">
                <a:solidFill>
                  <a:srgbClr val="1A1A1A"/>
                </a:solidFill>
                <a:effectLst/>
              </a:rPr>
              <a:t>Medarbejderne holdes uden for</a:t>
            </a:r>
            <a:r>
              <a:rPr lang="en-US" sz="2000" b="0" i="0" dirty="0">
                <a:solidFill>
                  <a:srgbClr val="1A1A1A"/>
                </a:solidFill>
                <a:effectLst/>
              </a:rPr>
              <a:t>​</a:t>
            </a:r>
          </a:p>
          <a:p>
            <a:pPr algn="l" rtl="0" fontAlgn="base"/>
            <a:r>
              <a:rPr lang="da-DK" sz="2000" b="0" i="0" u="none" strike="noStrike" dirty="0">
                <a:solidFill>
                  <a:srgbClr val="1A1A1A"/>
                </a:solidFill>
                <a:effectLst/>
              </a:rPr>
              <a:t>Strategien er kedelig og uambitiøs</a:t>
            </a:r>
            <a:r>
              <a:rPr lang="en-US" sz="2000" b="0" i="0" dirty="0">
                <a:solidFill>
                  <a:srgbClr val="1A1A1A"/>
                </a:solidFill>
                <a:effectLst/>
              </a:rPr>
              <a:t>​</a:t>
            </a:r>
          </a:p>
          <a:p>
            <a:pPr algn="l" rtl="0" fontAlgn="base"/>
            <a:r>
              <a:rPr lang="da-DK" sz="2000" b="0" i="0" u="none" strike="noStrike" dirty="0">
                <a:solidFill>
                  <a:srgbClr val="1A1A1A"/>
                </a:solidFill>
                <a:effectLst/>
              </a:rPr>
              <a:t>Det er en urealistisk strategi</a:t>
            </a:r>
            <a:r>
              <a:rPr lang="en-US" sz="2000" b="0" i="0" dirty="0">
                <a:solidFill>
                  <a:srgbClr val="1A1A1A"/>
                </a:solidFill>
                <a:effectLst/>
              </a:rPr>
              <a:t>​</a:t>
            </a:r>
          </a:p>
          <a:p>
            <a:pPr algn="l" rtl="0" fontAlgn="base"/>
            <a:r>
              <a:rPr lang="da-DK" sz="2000" b="0" i="0" u="none" strike="noStrike" dirty="0">
                <a:solidFill>
                  <a:srgbClr val="1A1A1A"/>
                </a:solidFill>
                <a:effectLst/>
              </a:rPr>
              <a:t>Strategien er lagt i Vest, men eksekveres i Øst.</a:t>
            </a:r>
            <a:r>
              <a:rPr lang="en-US" sz="2000" b="0" i="0" dirty="0">
                <a:solidFill>
                  <a:srgbClr val="1A1A1A"/>
                </a:solidFill>
                <a:effectLst/>
              </a:rPr>
              <a:t>​</a:t>
            </a:r>
          </a:p>
          <a:p>
            <a:pPr algn="l" rtl="0" fontAlgn="base"/>
            <a:r>
              <a:rPr lang="da-DK" sz="2000" b="0" i="0" u="none" strike="noStrike" dirty="0">
                <a:solidFill>
                  <a:srgbClr val="1A1A1A"/>
                </a:solidFill>
                <a:effectLst/>
              </a:rPr>
              <a:t>Interessenterne bliver ignoreret</a:t>
            </a:r>
            <a:r>
              <a:rPr lang="en-US" sz="2000" b="0" i="0" dirty="0">
                <a:solidFill>
                  <a:srgbClr val="1A1A1A"/>
                </a:solidFill>
                <a:effectLst/>
              </a:rPr>
              <a:t>​</a:t>
            </a:r>
          </a:p>
          <a:p>
            <a:pPr algn="l" rtl="0" fontAlgn="base"/>
            <a:r>
              <a:rPr lang="da-DK" sz="2000" b="0" i="0" u="none" strike="noStrike" dirty="0">
                <a:solidFill>
                  <a:srgbClr val="1A1A1A"/>
                </a:solidFill>
                <a:effectLst/>
              </a:rPr>
              <a:t>Ledelsen snakker ikke (nok) om strategien</a:t>
            </a:r>
            <a:r>
              <a:rPr lang="en-US" sz="2000" b="0" i="0" dirty="0">
                <a:solidFill>
                  <a:srgbClr val="1A1A1A"/>
                </a:solidFill>
                <a:effectLst/>
              </a:rPr>
              <a:t>​</a:t>
            </a:r>
          </a:p>
          <a:p>
            <a:pPr algn="l" rtl="0" fontAlgn="base"/>
            <a:r>
              <a:rPr lang="da-DK" sz="2000" b="0" i="0" u="none" strike="noStrike" dirty="0">
                <a:solidFill>
                  <a:srgbClr val="1A1A1A"/>
                </a:solidFill>
                <a:effectLst/>
              </a:rPr>
              <a:t>Strategien er hugget i sten – sort og hvid</a:t>
            </a:r>
            <a:r>
              <a:rPr lang="en-US" sz="2000" b="0" i="0" dirty="0">
                <a:solidFill>
                  <a:srgbClr val="1A1A1A"/>
                </a:solidFill>
                <a:effectLst/>
              </a:rPr>
              <a:t>​</a:t>
            </a:r>
          </a:p>
          <a:p>
            <a:pPr algn="l" rtl="0" fontAlgn="base"/>
            <a:r>
              <a:rPr lang="da-DK" sz="2000" dirty="0">
                <a:solidFill>
                  <a:srgbClr val="1A1A1A"/>
                </a:solidFill>
              </a:rPr>
              <a:t>Vi</a:t>
            </a:r>
            <a:r>
              <a:rPr lang="da-DK" sz="2000" b="0" i="0" u="none" strike="noStrike" dirty="0">
                <a:solidFill>
                  <a:srgbClr val="1A1A1A"/>
                </a:solidFill>
                <a:effectLst/>
              </a:rPr>
              <a:t> bliver forblændede af fikse idéer</a:t>
            </a:r>
            <a:r>
              <a:rPr lang="en-US" sz="2000" b="0" i="0" dirty="0">
                <a:solidFill>
                  <a:srgbClr val="1A1A1A"/>
                </a:solidFill>
                <a:effectLst/>
              </a:rPr>
              <a:t>​</a:t>
            </a:r>
          </a:p>
          <a:p>
            <a:pPr algn="l" rtl="0" fontAlgn="base"/>
            <a:r>
              <a:rPr lang="da-DK" sz="2000" b="0" i="0" u="none" strike="noStrike" dirty="0">
                <a:solidFill>
                  <a:srgbClr val="1A1A1A"/>
                </a:solidFill>
                <a:effectLst/>
              </a:rPr>
              <a:t>Der er ubalance mellem det korte og lange sigt</a:t>
            </a:r>
            <a:r>
              <a:rPr lang="en-US" sz="2000" b="0" i="0" dirty="0">
                <a:solidFill>
                  <a:srgbClr val="1A1A1A"/>
                </a:solidFill>
                <a:effectLst/>
              </a:rPr>
              <a:t>​</a:t>
            </a:r>
          </a:p>
          <a:p>
            <a:endParaRPr lang="da-DK" sz="2000" dirty="0"/>
          </a:p>
        </p:txBody>
      </p:sp>
      <p:sp>
        <p:nvSpPr>
          <p:cNvPr id="5" name="Titel 4">
            <a:extLst>
              <a:ext uri="{FF2B5EF4-FFF2-40B4-BE49-F238E27FC236}">
                <a16:creationId xmlns:a16="http://schemas.microsoft.com/office/drawing/2014/main" id="{AE6B4887-7294-AD8E-ADB9-7CFC5558869F}"/>
              </a:ext>
            </a:extLst>
          </p:cNvPr>
          <p:cNvSpPr>
            <a:spLocks noGrp="1"/>
          </p:cNvSpPr>
          <p:nvPr>
            <p:ph type="title"/>
          </p:nvPr>
        </p:nvSpPr>
        <p:spPr>
          <a:xfrm>
            <a:off x="792482" y="754592"/>
            <a:ext cx="10701866" cy="1079500"/>
          </a:xfrm>
        </p:spPr>
        <p:txBody>
          <a:bodyPr/>
          <a:lstStyle/>
          <a:p>
            <a:r>
              <a:rPr lang="da-DK" sz="2500" b="1" dirty="0"/>
              <a:t>Når forbedringer / forandringer / strategier er svære at implementere / realisere </a:t>
            </a:r>
          </a:p>
        </p:txBody>
      </p:sp>
      <p:sp>
        <p:nvSpPr>
          <p:cNvPr id="7" name="Tekstfelt 6">
            <a:extLst>
              <a:ext uri="{FF2B5EF4-FFF2-40B4-BE49-F238E27FC236}">
                <a16:creationId xmlns:a16="http://schemas.microsoft.com/office/drawing/2014/main" id="{E286F49A-6534-76A2-81E6-DBC867F66EB0}"/>
              </a:ext>
            </a:extLst>
          </p:cNvPr>
          <p:cNvSpPr txBox="1"/>
          <p:nvPr/>
        </p:nvSpPr>
        <p:spPr>
          <a:xfrm>
            <a:off x="4193190" y="5457077"/>
            <a:ext cx="8214263" cy="646331"/>
          </a:xfrm>
          <a:prstGeom prst="rect">
            <a:avLst/>
          </a:prstGeom>
          <a:noFill/>
        </p:spPr>
        <p:txBody>
          <a:bodyPr wrap="square">
            <a:spAutoFit/>
          </a:bodyPr>
          <a:lstStyle/>
          <a:p>
            <a:pPr algn="l" rtl="0" fontAlgn="base"/>
            <a:r>
              <a:rPr lang="da-DK" sz="1800" b="0" i="0" u="sng" strike="noStrike" dirty="0">
                <a:solidFill>
                  <a:srgbClr val="2450FF"/>
                </a:solidFill>
                <a:effectLst/>
                <a:hlinkClick r:id="rId2"/>
              </a:rPr>
              <a:t>Strategi og implementering i praksis: fra hensigt til handling</a:t>
            </a:r>
            <a:r>
              <a:rPr lang="da-DK" sz="1800" b="0" i="0" u="none" strike="noStrike" dirty="0">
                <a:solidFill>
                  <a:srgbClr val="1A1A1A"/>
                </a:solidFill>
                <a:effectLst/>
              </a:rPr>
              <a:t>, </a:t>
            </a:r>
            <a:r>
              <a:rPr lang="en-US" sz="1800" b="0" i="0" dirty="0">
                <a:solidFill>
                  <a:srgbClr val="1A1A1A"/>
                </a:solidFill>
                <a:effectLst/>
              </a:rPr>
              <a:t>​</a:t>
            </a:r>
            <a:endParaRPr lang="en-US" b="0" i="0" dirty="0">
              <a:solidFill>
                <a:srgbClr val="1A1A1A"/>
              </a:solidFill>
              <a:effectLst/>
            </a:endParaRPr>
          </a:p>
          <a:p>
            <a:pPr algn="l" rtl="0" fontAlgn="base"/>
            <a:r>
              <a:rPr lang="da-DK" sz="1800" b="0" i="0" u="none" strike="noStrike" dirty="0">
                <a:solidFill>
                  <a:srgbClr val="1A1A1A"/>
                </a:solidFill>
                <a:effectLst/>
              </a:rPr>
              <a:t>Anders Madsen Pedersen, </a:t>
            </a:r>
            <a:endParaRPr lang="en-US" b="0" i="0" dirty="0">
              <a:solidFill>
                <a:srgbClr val="1A1A1A"/>
              </a:solidFill>
              <a:effectLst/>
            </a:endParaRPr>
          </a:p>
        </p:txBody>
      </p:sp>
    </p:spTree>
    <p:extLst>
      <p:ext uri="{BB962C8B-B14F-4D97-AF65-F5344CB8AC3E}">
        <p14:creationId xmlns:p14="http://schemas.microsoft.com/office/powerpoint/2010/main" val="597444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EC295E75-1405-D01C-E4D2-5A0C24A74A73}"/>
              </a:ext>
            </a:extLst>
          </p:cNvPr>
          <p:cNvSpPr>
            <a:spLocks noGrp="1"/>
          </p:cNvSpPr>
          <p:nvPr>
            <p:ph type="dt" sz="half" idx="10"/>
          </p:nvPr>
        </p:nvSpPr>
        <p:spPr/>
        <p:txBody>
          <a:bodyPr/>
          <a:lstStyle/>
          <a:p>
            <a:pPr algn="r"/>
            <a:r>
              <a:rPr lang="da-DK"/>
              <a:t>20-11-2023</a:t>
            </a:r>
            <a:endParaRPr lang="en-DK"/>
          </a:p>
        </p:txBody>
      </p:sp>
      <p:sp>
        <p:nvSpPr>
          <p:cNvPr id="3" name="Pladsholder til slidenummer 2">
            <a:extLst>
              <a:ext uri="{FF2B5EF4-FFF2-40B4-BE49-F238E27FC236}">
                <a16:creationId xmlns:a16="http://schemas.microsoft.com/office/drawing/2014/main" id="{137CA76E-DEE7-15DE-D349-A1C51E816472}"/>
              </a:ext>
            </a:extLst>
          </p:cNvPr>
          <p:cNvSpPr>
            <a:spLocks noGrp="1"/>
          </p:cNvSpPr>
          <p:nvPr>
            <p:ph type="sldNum" sz="quarter" idx="12"/>
          </p:nvPr>
        </p:nvSpPr>
        <p:spPr/>
        <p:txBody>
          <a:bodyPr/>
          <a:lstStyle/>
          <a:p>
            <a:fld id="{97C90A3D-D57D-FD44-9B76-0F4E407B9FC2}" type="slidenum">
              <a:rPr lang="en-DK" smtClean="0"/>
              <a:pPr/>
              <a:t>46</a:t>
            </a:fld>
            <a:endParaRPr lang="en-DK"/>
          </a:p>
        </p:txBody>
      </p:sp>
      <p:sp>
        <p:nvSpPr>
          <p:cNvPr id="4" name="Pladsholder til indhold 3">
            <a:extLst>
              <a:ext uri="{FF2B5EF4-FFF2-40B4-BE49-F238E27FC236}">
                <a16:creationId xmlns:a16="http://schemas.microsoft.com/office/drawing/2014/main" id="{696AE829-C22D-2562-F0FB-67C4BB41C6F2}"/>
              </a:ext>
            </a:extLst>
          </p:cNvPr>
          <p:cNvSpPr>
            <a:spLocks noGrp="1"/>
          </p:cNvSpPr>
          <p:nvPr>
            <p:ph sz="quarter" idx="13"/>
          </p:nvPr>
        </p:nvSpPr>
        <p:spPr>
          <a:xfrm>
            <a:off x="1666239" y="1671313"/>
            <a:ext cx="9841017" cy="4321175"/>
          </a:xfrm>
        </p:spPr>
        <p:txBody>
          <a:bodyPr/>
          <a:lstStyle/>
          <a:p>
            <a:pPr algn="l" rtl="0" fontAlgn="base">
              <a:buFont typeface="+mj-lt"/>
              <a:buAutoNum type="arabicPeriod"/>
            </a:pPr>
            <a:r>
              <a:rPr lang="da-DK" sz="2000" b="0" i="0" u="none" strike="noStrike" dirty="0">
                <a:solidFill>
                  <a:srgbClr val="1A1A1A"/>
                </a:solidFill>
                <a:effectLst/>
              </a:rPr>
              <a:t>Strategier laves ofte for at blive vedtaget </a:t>
            </a:r>
            <a:r>
              <a:rPr lang="mr-IN" sz="2000" b="0" i="0" u="none" strike="noStrike" dirty="0">
                <a:solidFill>
                  <a:srgbClr val="1A1A1A"/>
                </a:solidFill>
                <a:effectLst/>
                <a:cs typeface="Cormorant Garamond Medium" panose="020B0604020202020204" charset="0"/>
              </a:rPr>
              <a:t>–</a:t>
            </a:r>
            <a:r>
              <a:rPr lang="da-DK" sz="2000" b="0" i="0" u="none" strike="noStrike" dirty="0">
                <a:solidFill>
                  <a:srgbClr val="1A1A1A"/>
                </a:solidFill>
                <a:effectLst/>
              </a:rPr>
              <a:t> ikke for at blive implementeret </a:t>
            </a:r>
            <a:r>
              <a:rPr lang="en-US" sz="2000" b="0" i="0" dirty="0">
                <a:solidFill>
                  <a:srgbClr val="1A1A1A"/>
                </a:solidFill>
                <a:effectLst/>
              </a:rPr>
              <a:t>​</a:t>
            </a:r>
          </a:p>
          <a:p>
            <a:pPr algn="l" rtl="0" fontAlgn="base">
              <a:buFont typeface="+mj-lt"/>
              <a:buAutoNum type="arabicPeriod"/>
            </a:pPr>
            <a:r>
              <a:rPr lang="da-DK" sz="2000" b="0" i="0" u="none" strike="noStrike" dirty="0">
                <a:solidFill>
                  <a:srgbClr val="1A1A1A"/>
                </a:solidFill>
                <a:effectLst/>
              </a:rPr>
              <a:t>Der forsøges at stabilisere (konsensus-søgende) mening i dokumenterne og distribuere denne mening på tværs af organisationen og på tværs af fagligheder og ansvarsområder</a:t>
            </a:r>
            <a:r>
              <a:rPr lang="en-US" sz="2000" b="0" i="0" dirty="0">
                <a:solidFill>
                  <a:srgbClr val="1A1A1A"/>
                </a:solidFill>
                <a:effectLst/>
              </a:rPr>
              <a:t>​</a:t>
            </a:r>
          </a:p>
          <a:p>
            <a:pPr algn="l" rtl="0" fontAlgn="base">
              <a:buFont typeface="+mj-lt"/>
              <a:buAutoNum type="arabicPeriod"/>
            </a:pPr>
            <a:r>
              <a:rPr lang="da-DK" sz="2000" b="0" i="0" u="none" strike="noStrike" dirty="0">
                <a:solidFill>
                  <a:srgbClr val="1A1A1A"/>
                </a:solidFill>
                <a:effectLst/>
              </a:rPr>
              <a:t>Der læses ting ind i strategien, der ikke står i den – forventer noget der ikke er står</a:t>
            </a:r>
            <a:r>
              <a:rPr lang="en-US" sz="2000" b="0" i="0" dirty="0">
                <a:solidFill>
                  <a:srgbClr val="1A1A1A"/>
                </a:solidFill>
                <a:effectLst/>
              </a:rPr>
              <a:t>​</a:t>
            </a:r>
          </a:p>
          <a:p>
            <a:pPr algn="l" rtl="0" fontAlgn="base">
              <a:buFont typeface="+mj-lt"/>
              <a:buAutoNum type="arabicPeriod"/>
            </a:pPr>
            <a:r>
              <a:rPr lang="da-DK" sz="2000" b="0" i="0" u="none" strike="noStrike" dirty="0">
                <a:solidFill>
                  <a:srgbClr val="1A1A1A"/>
                </a:solidFill>
                <a:effectLst/>
              </a:rPr>
              <a:t>Næste ledelseslag abdicerer ofte i implementeringsprocessen </a:t>
            </a:r>
            <a:r>
              <a:rPr lang="mr-IN" sz="2000" b="0" i="0" u="none" strike="noStrike" dirty="0">
                <a:solidFill>
                  <a:srgbClr val="1A1A1A"/>
                </a:solidFill>
                <a:effectLst/>
                <a:cs typeface="Cormorant Garamond Medium" panose="020B0604020202020204" charset="0"/>
              </a:rPr>
              <a:t>–</a:t>
            </a:r>
            <a:r>
              <a:rPr lang="da-DK" sz="2000" b="0" i="0" u="none" strike="noStrike" dirty="0">
                <a:solidFill>
                  <a:srgbClr val="1A1A1A"/>
                </a:solidFill>
                <a:effectLst/>
              </a:rPr>
              <a:t> ofte på grund af manglende roller i implementeringsprocessen</a:t>
            </a:r>
            <a:r>
              <a:rPr lang="en-US" sz="2000" b="0" i="0" dirty="0">
                <a:solidFill>
                  <a:srgbClr val="1A1A1A"/>
                </a:solidFill>
                <a:effectLst/>
              </a:rPr>
              <a:t>​</a:t>
            </a:r>
          </a:p>
          <a:p>
            <a:pPr algn="l" rtl="0" fontAlgn="base">
              <a:buFont typeface="+mj-lt"/>
              <a:buAutoNum type="arabicPeriod"/>
            </a:pPr>
            <a:r>
              <a:rPr lang="da-DK" sz="2000" b="0" i="0" u="none" strike="noStrike" dirty="0">
                <a:solidFill>
                  <a:srgbClr val="1A1A1A"/>
                </a:solidFill>
                <a:effectLst/>
              </a:rPr>
              <a:t>Der allokeres få ressourcer (tid) til implementering</a:t>
            </a:r>
            <a:r>
              <a:rPr lang="en-US" sz="2000" b="0" i="0" dirty="0">
                <a:solidFill>
                  <a:srgbClr val="1A1A1A"/>
                </a:solidFill>
                <a:effectLst/>
              </a:rPr>
              <a:t>​</a:t>
            </a:r>
          </a:p>
          <a:p>
            <a:pPr algn="l" rtl="0" fontAlgn="base">
              <a:buFont typeface="+mj-lt"/>
              <a:buAutoNum type="arabicPeriod"/>
            </a:pPr>
            <a:r>
              <a:rPr lang="da-DK" sz="2000" b="0" i="0" u="none" strike="noStrike" dirty="0">
                <a:solidFill>
                  <a:srgbClr val="1A1A1A"/>
                </a:solidFill>
                <a:effectLst/>
              </a:rPr>
              <a:t>Lokale enheder og ledere har enten udstrakt frihed eller skal levere på meget specifikke punkter</a:t>
            </a:r>
            <a:endParaRPr lang="en-US" sz="2000" b="0" i="0" dirty="0">
              <a:solidFill>
                <a:srgbClr val="1A1A1A"/>
              </a:solidFill>
              <a:effectLst/>
            </a:endParaRPr>
          </a:p>
          <a:p>
            <a:endParaRPr lang="da-DK" sz="2000" dirty="0"/>
          </a:p>
        </p:txBody>
      </p:sp>
      <p:sp>
        <p:nvSpPr>
          <p:cNvPr id="7" name="Tekstfelt 6">
            <a:extLst>
              <a:ext uri="{FF2B5EF4-FFF2-40B4-BE49-F238E27FC236}">
                <a16:creationId xmlns:a16="http://schemas.microsoft.com/office/drawing/2014/main" id="{3C183E0D-0787-58E1-014D-E34ACF092528}"/>
              </a:ext>
            </a:extLst>
          </p:cNvPr>
          <p:cNvSpPr txBox="1"/>
          <p:nvPr/>
        </p:nvSpPr>
        <p:spPr>
          <a:xfrm>
            <a:off x="7477824" y="5401617"/>
            <a:ext cx="6094602" cy="646331"/>
          </a:xfrm>
          <a:prstGeom prst="rect">
            <a:avLst/>
          </a:prstGeom>
          <a:noFill/>
        </p:spPr>
        <p:txBody>
          <a:bodyPr wrap="square">
            <a:spAutoFit/>
          </a:bodyPr>
          <a:lstStyle/>
          <a:p>
            <a:pPr algn="l" rtl="0" fontAlgn="base"/>
            <a:r>
              <a:rPr lang="da-DK" sz="1800" b="0" i="0" u="none" strike="noStrike" dirty="0">
                <a:solidFill>
                  <a:srgbClr val="1A1A1A"/>
                </a:solidFill>
                <a:effectLst/>
              </a:rPr>
              <a:t>Søren </a:t>
            </a:r>
            <a:r>
              <a:rPr lang="da-DK" sz="1800" b="0" i="0" u="none" strike="noStrike" dirty="0" err="1">
                <a:solidFill>
                  <a:srgbClr val="1A1A1A"/>
                </a:solidFill>
                <a:effectLst/>
              </a:rPr>
              <a:t>Obed</a:t>
            </a:r>
            <a:r>
              <a:rPr lang="da-DK" sz="1800" b="0" i="0" u="none" strike="noStrike" dirty="0">
                <a:solidFill>
                  <a:srgbClr val="1A1A1A"/>
                </a:solidFill>
                <a:effectLst/>
              </a:rPr>
              <a:t> Madsen – </a:t>
            </a:r>
            <a:r>
              <a:rPr lang="en-US" sz="1800" b="0" i="0" dirty="0">
                <a:solidFill>
                  <a:srgbClr val="1A1A1A"/>
                </a:solidFill>
                <a:effectLst/>
              </a:rPr>
              <a:t>​</a:t>
            </a:r>
            <a:endParaRPr lang="en-US" b="0" i="0" dirty="0">
              <a:solidFill>
                <a:srgbClr val="1A1A1A"/>
              </a:solidFill>
              <a:effectLst/>
            </a:endParaRPr>
          </a:p>
          <a:p>
            <a:pPr algn="l" rtl="0" fontAlgn="base"/>
            <a:r>
              <a:rPr lang="da-DK" sz="1800" b="0" i="0" u="none" strike="noStrike" dirty="0">
                <a:solidFill>
                  <a:srgbClr val="1A1A1A"/>
                </a:solidFill>
                <a:effectLst/>
              </a:rPr>
              <a:t>lidt tilpasset</a:t>
            </a:r>
            <a:r>
              <a:rPr lang="en-US" sz="1800" b="0" i="0" dirty="0">
                <a:solidFill>
                  <a:srgbClr val="1A1A1A"/>
                </a:solidFill>
                <a:effectLst/>
              </a:rPr>
              <a:t>​</a:t>
            </a:r>
            <a:endParaRPr lang="en-US" b="0" i="0" dirty="0">
              <a:solidFill>
                <a:srgbClr val="1A1A1A"/>
              </a:solidFill>
              <a:effectLst/>
            </a:endParaRPr>
          </a:p>
        </p:txBody>
      </p:sp>
      <p:sp>
        <p:nvSpPr>
          <p:cNvPr id="10" name="Titel 4">
            <a:extLst>
              <a:ext uri="{FF2B5EF4-FFF2-40B4-BE49-F238E27FC236}">
                <a16:creationId xmlns:a16="http://schemas.microsoft.com/office/drawing/2014/main" id="{EF93A242-8A99-ED3C-190C-4FAE107CB412}"/>
              </a:ext>
            </a:extLst>
          </p:cNvPr>
          <p:cNvSpPr txBox="1">
            <a:spLocks/>
          </p:cNvSpPr>
          <p:nvPr/>
        </p:nvSpPr>
        <p:spPr>
          <a:xfrm>
            <a:off x="792482" y="754592"/>
            <a:ext cx="10701866" cy="1079500"/>
          </a:xfrm>
          <a:prstGeom prst="rect">
            <a:avLst/>
          </a:prstGeom>
        </p:spPr>
        <p:txBody>
          <a:bodyPr vert="horz" wrap="square" lIns="216000" tIns="216000" rIns="216000" bIns="216000" rtlCol="0" anchor="t" anchorCtr="0">
            <a:noAutofit/>
          </a:bodyPr>
          <a:lstStyle>
            <a:lvl1pPr algn="l" defTabSz="914400" rtl="0" eaLnBrk="1" latinLnBrk="0" hangingPunct="1">
              <a:lnSpc>
                <a:spcPct val="80000"/>
              </a:lnSpc>
              <a:spcBef>
                <a:spcPct val="0"/>
              </a:spcBef>
              <a:buNone/>
              <a:defRPr sz="3200" b="0" i="0" kern="1200" spc="0">
                <a:solidFill>
                  <a:schemeClr val="tx1"/>
                </a:solidFill>
                <a:latin typeface="+mj-lt"/>
                <a:ea typeface="+mj-ea"/>
                <a:cs typeface="+mj-cs"/>
              </a:defRPr>
            </a:lvl1pPr>
          </a:lstStyle>
          <a:p>
            <a:r>
              <a:rPr lang="da-DK" sz="2500" b="1"/>
              <a:t>Når forbedringer / forandringer / strategier er svære at implementere / realisere </a:t>
            </a:r>
            <a:endParaRPr lang="da-DK" sz="2500" b="1" dirty="0"/>
          </a:p>
        </p:txBody>
      </p:sp>
    </p:spTree>
    <p:extLst>
      <p:ext uri="{BB962C8B-B14F-4D97-AF65-F5344CB8AC3E}">
        <p14:creationId xmlns:p14="http://schemas.microsoft.com/office/powerpoint/2010/main" val="1070422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35CD9A12-5D4C-FEEA-4588-0050633DEDC1}"/>
              </a:ext>
            </a:extLst>
          </p:cNvPr>
          <p:cNvSpPr>
            <a:spLocks noGrp="1"/>
          </p:cNvSpPr>
          <p:nvPr>
            <p:ph type="dt" sz="half" idx="10"/>
          </p:nvPr>
        </p:nvSpPr>
        <p:spPr/>
        <p:txBody>
          <a:bodyPr/>
          <a:lstStyle/>
          <a:p>
            <a:pPr algn="r"/>
            <a:r>
              <a:rPr lang="da-DK"/>
              <a:t>20-11-2023</a:t>
            </a:r>
            <a:endParaRPr lang="en-DK"/>
          </a:p>
        </p:txBody>
      </p:sp>
      <p:sp>
        <p:nvSpPr>
          <p:cNvPr id="3" name="Pladsholder til slidenummer 2">
            <a:extLst>
              <a:ext uri="{FF2B5EF4-FFF2-40B4-BE49-F238E27FC236}">
                <a16:creationId xmlns:a16="http://schemas.microsoft.com/office/drawing/2014/main" id="{FF119616-AD5D-1EBE-00C6-BFF70B54FEFE}"/>
              </a:ext>
            </a:extLst>
          </p:cNvPr>
          <p:cNvSpPr>
            <a:spLocks noGrp="1"/>
          </p:cNvSpPr>
          <p:nvPr>
            <p:ph type="sldNum" sz="quarter" idx="12"/>
          </p:nvPr>
        </p:nvSpPr>
        <p:spPr/>
        <p:txBody>
          <a:bodyPr/>
          <a:lstStyle/>
          <a:p>
            <a:fld id="{97C90A3D-D57D-FD44-9B76-0F4E407B9FC2}" type="slidenum">
              <a:rPr lang="en-DK" smtClean="0"/>
              <a:pPr/>
              <a:t>47</a:t>
            </a:fld>
            <a:endParaRPr lang="en-DK"/>
          </a:p>
        </p:txBody>
      </p:sp>
      <p:sp>
        <p:nvSpPr>
          <p:cNvPr id="4" name="Pladsholder til indhold 3">
            <a:extLst>
              <a:ext uri="{FF2B5EF4-FFF2-40B4-BE49-F238E27FC236}">
                <a16:creationId xmlns:a16="http://schemas.microsoft.com/office/drawing/2014/main" id="{09A7805E-7776-99E9-B48E-4252BF60B7BE}"/>
              </a:ext>
            </a:extLst>
          </p:cNvPr>
          <p:cNvSpPr>
            <a:spLocks noGrp="1"/>
          </p:cNvSpPr>
          <p:nvPr>
            <p:ph sz="quarter" idx="13"/>
          </p:nvPr>
        </p:nvSpPr>
        <p:spPr>
          <a:xfrm>
            <a:off x="982768" y="2536825"/>
            <a:ext cx="10416751" cy="4321175"/>
          </a:xfrm>
        </p:spPr>
        <p:txBody>
          <a:bodyPr/>
          <a:lstStyle/>
          <a:p>
            <a:pPr marL="0" indent="0" algn="l" rtl="0" fontAlgn="base">
              <a:buNone/>
            </a:pPr>
            <a:r>
              <a:rPr lang="da-DK" sz="2000" b="0" i="0" u="none" strike="noStrike" dirty="0">
                <a:solidFill>
                  <a:srgbClr val="1A1A1A"/>
                </a:solidFill>
                <a:effectLst/>
              </a:rPr>
              <a:t>Hvad er jeres erfaringer ift. at realisere/ implementere strategier / forbedringer?</a:t>
            </a:r>
            <a:r>
              <a:rPr lang="en-US" sz="2000" b="0" i="0" dirty="0">
                <a:solidFill>
                  <a:srgbClr val="1A1A1A"/>
                </a:solidFill>
                <a:effectLst/>
              </a:rPr>
              <a:t>​</a:t>
            </a:r>
          </a:p>
          <a:p>
            <a:pPr algn="l" rtl="0" fontAlgn="base"/>
            <a:endParaRPr lang="da-DK" sz="2000" b="0" i="0" dirty="0">
              <a:solidFill>
                <a:srgbClr val="1A1A1A"/>
              </a:solidFill>
              <a:effectLst/>
            </a:endParaRPr>
          </a:p>
          <a:p>
            <a:pPr algn="l" rtl="0" fontAlgn="base"/>
            <a:r>
              <a:rPr lang="da-DK" sz="2000" b="0" i="0" u="none" strike="noStrike" dirty="0">
                <a:solidFill>
                  <a:srgbClr val="1A1A1A"/>
                </a:solidFill>
                <a:effectLst/>
              </a:rPr>
              <a:t>Prøv at tænke på jeres seneste plan / projekt, der ikke helt gik som forventet…..</a:t>
            </a:r>
            <a:r>
              <a:rPr lang="en-US" sz="2000" b="0" i="0" dirty="0">
                <a:solidFill>
                  <a:srgbClr val="1A1A1A"/>
                </a:solidFill>
                <a:effectLst/>
              </a:rPr>
              <a:t>​</a:t>
            </a:r>
          </a:p>
          <a:p>
            <a:pPr marL="0" indent="0" algn="l" rtl="0" fontAlgn="base">
              <a:buNone/>
            </a:pPr>
            <a:r>
              <a:rPr lang="da-DK" sz="2000" b="0" i="0" dirty="0">
                <a:solidFill>
                  <a:srgbClr val="1A1A1A"/>
                </a:solidFill>
                <a:effectLst/>
              </a:rPr>
              <a:t>​</a:t>
            </a:r>
          </a:p>
          <a:p>
            <a:pPr algn="l" rtl="0" fontAlgn="base"/>
            <a:r>
              <a:rPr lang="da-DK" sz="2000" b="0" i="0" u="none" strike="noStrike" dirty="0">
                <a:solidFill>
                  <a:srgbClr val="1A1A1A"/>
                </a:solidFill>
                <a:effectLst/>
              </a:rPr>
              <a:t>Hvad siger jeres medarbejder ift. jeres implementeringsprocesser?</a:t>
            </a:r>
            <a:r>
              <a:rPr lang="en-US" sz="2000" b="0" i="0" dirty="0">
                <a:solidFill>
                  <a:srgbClr val="1A1A1A"/>
                </a:solidFill>
                <a:effectLst/>
              </a:rPr>
              <a:t>​</a:t>
            </a:r>
          </a:p>
          <a:p>
            <a:pPr marL="0" indent="0" algn="l" rtl="0" fontAlgn="base">
              <a:buNone/>
            </a:pPr>
            <a:r>
              <a:rPr lang="da-DK" sz="2000" b="0" i="0" dirty="0">
                <a:solidFill>
                  <a:srgbClr val="1A1A1A"/>
                </a:solidFill>
                <a:effectLst/>
              </a:rPr>
              <a:t>​</a:t>
            </a:r>
          </a:p>
          <a:p>
            <a:pPr marL="0" indent="0">
              <a:buNone/>
            </a:pPr>
            <a:endParaRPr lang="da-DK" sz="2000" dirty="0"/>
          </a:p>
        </p:txBody>
      </p:sp>
      <p:sp>
        <p:nvSpPr>
          <p:cNvPr id="5" name="Titel 4">
            <a:extLst>
              <a:ext uri="{FF2B5EF4-FFF2-40B4-BE49-F238E27FC236}">
                <a16:creationId xmlns:a16="http://schemas.microsoft.com/office/drawing/2014/main" id="{92FF7681-DF71-9D03-DCAF-F1D8F03D2B81}"/>
              </a:ext>
            </a:extLst>
          </p:cNvPr>
          <p:cNvSpPr>
            <a:spLocks noGrp="1"/>
          </p:cNvSpPr>
          <p:nvPr>
            <p:ph type="title"/>
          </p:nvPr>
        </p:nvSpPr>
        <p:spPr>
          <a:xfrm>
            <a:off x="982768" y="901808"/>
            <a:ext cx="7381875" cy="1079500"/>
          </a:xfrm>
        </p:spPr>
        <p:txBody>
          <a:bodyPr/>
          <a:lstStyle/>
          <a:p>
            <a:r>
              <a:rPr lang="da-DK" dirty="0"/>
              <a:t>Til drøftelse</a:t>
            </a:r>
          </a:p>
        </p:txBody>
      </p:sp>
      <p:pic>
        <p:nvPicPr>
          <p:cNvPr id="6" name="Grafik 5" descr="Chat kontur">
            <a:extLst>
              <a:ext uri="{FF2B5EF4-FFF2-40B4-BE49-F238E27FC236}">
                <a16:creationId xmlns:a16="http://schemas.microsoft.com/office/drawing/2014/main" id="{705458FB-3308-662E-2834-7C8D9971886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224634" y="378265"/>
            <a:ext cx="2776866" cy="2776866"/>
          </a:xfrm>
          <a:prstGeom prst="rect">
            <a:avLst/>
          </a:prstGeom>
        </p:spPr>
      </p:pic>
    </p:spTree>
    <p:extLst>
      <p:ext uri="{BB962C8B-B14F-4D97-AF65-F5344CB8AC3E}">
        <p14:creationId xmlns:p14="http://schemas.microsoft.com/office/powerpoint/2010/main" val="2058195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1D09DB59-D3B7-E6EC-63FB-83EC9C9C3FF1}"/>
              </a:ext>
            </a:extLst>
          </p:cNvPr>
          <p:cNvSpPr>
            <a:spLocks noGrp="1"/>
          </p:cNvSpPr>
          <p:nvPr>
            <p:ph type="dt" sz="half" idx="10"/>
          </p:nvPr>
        </p:nvSpPr>
        <p:spPr/>
        <p:txBody>
          <a:bodyPr/>
          <a:lstStyle/>
          <a:p>
            <a:pPr algn="r"/>
            <a:r>
              <a:rPr lang="da-DK"/>
              <a:t>20-11-2023</a:t>
            </a:r>
            <a:endParaRPr lang="en-DK"/>
          </a:p>
        </p:txBody>
      </p:sp>
      <p:sp>
        <p:nvSpPr>
          <p:cNvPr id="3" name="Pladsholder til slidenummer 2">
            <a:extLst>
              <a:ext uri="{FF2B5EF4-FFF2-40B4-BE49-F238E27FC236}">
                <a16:creationId xmlns:a16="http://schemas.microsoft.com/office/drawing/2014/main" id="{D2C3F4A5-616E-C6D4-A9AA-40971E911751}"/>
              </a:ext>
            </a:extLst>
          </p:cNvPr>
          <p:cNvSpPr>
            <a:spLocks noGrp="1"/>
          </p:cNvSpPr>
          <p:nvPr>
            <p:ph type="sldNum" sz="quarter" idx="12"/>
          </p:nvPr>
        </p:nvSpPr>
        <p:spPr/>
        <p:txBody>
          <a:bodyPr/>
          <a:lstStyle/>
          <a:p>
            <a:fld id="{97C90A3D-D57D-FD44-9B76-0F4E407B9FC2}" type="slidenum">
              <a:rPr lang="en-DK" smtClean="0"/>
              <a:pPr/>
              <a:t>48</a:t>
            </a:fld>
            <a:endParaRPr lang="en-DK"/>
          </a:p>
        </p:txBody>
      </p:sp>
      <p:sp>
        <p:nvSpPr>
          <p:cNvPr id="4" name="Pladsholder til indhold 3">
            <a:extLst>
              <a:ext uri="{FF2B5EF4-FFF2-40B4-BE49-F238E27FC236}">
                <a16:creationId xmlns:a16="http://schemas.microsoft.com/office/drawing/2014/main" id="{4458D7F2-9617-53F4-CA5A-CBCAFA01CC8D}"/>
              </a:ext>
            </a:extLst>
          </p:cNvPr>
          <p:cNvSpPr>
            <a:spLocks noGrp="1"/>
          </p:cNvSpPr>
          <p:nvPr>
            <p:ph sz="quarter" idx="13"/>
          </p:nvPr>
        </p:nvSpPr>
        <p:spPr>
          <a:xfrm>
            <a:off x="321502" y="1647586"/>
            <a:ext cx="5837977" cy="4321175"/>
          </a:xfrm>
        </p:spPr>
        <p:txBody>
          <a:bodyPr/>
          <a:lstStyle/>
          <a:p>
            <a:pPr algn="l" rtl="0" fontAlgn="base">
              <a:buSzPct val="101000"/>
              <a:buFont typeface="Wingdings" panose="05000000000000000000" pitchFamily="2" charset="2"/>
              <a:buChar char="q"/>
            </a:pPr>
            <a:r>
              <a:rPr lang="da-DK" sz="1800" b="0" i="0" u="none" strike="noStrike" dirty="0">
                <a:solidFill>
                  <a:srgbClr val="1A1A1A"/>
                </a:solidFill>
                <a:effectLst/>
                <a:latin typeface="Cormorant Garamond Medium" panose="020B0604020202020204" charset="0"/>
              </a:rPr>
              <a:t>Det bliver for abstrakt</a:t>
            </a:r>
            <a:r>
              <a:rPr lang="en-US" sz="1800" b="0" i="0" dirty="0">
                <a:solidFill>
                  <a:srgbClr val="1A1A1A"/>
                </a:solidFill>
                <a:effectLst/>
                <a:latin typeface="Cormorant Garamond Medium" panose="020B0604020202020204" charset="0"/>
              </a:rPr>
              <a:t>​</a:t>
            </a:r>
            <a:endParaRPr lang="en-US" b="0" i="0" dirty="0">
              <a:solidFill>
                <a:srgbClr val="1A1A1A"/>
              </a:solidFill>
              <a:effectLst/>
              <a:latin typeface="Segoe UI" panose="020B0502040204020203" pitchFamily="34" charset="0"/>
            </a:endParaRPr>
          </a:p>
          <a:p>
            <a:pPr fontAlgn="base">
              <a:buSzPct val="101000"/>
              <a:buFont typeface="Wingdings" panose="05000000000000000000" pitchFamily="2" charset="2"/>
              <a:buChar char="q"/>
            </a:pPr>
            <a:r>
              <a:rPr lang="da-DK" sz="1800" b="0" i="0" u="none" strike="noStrike" dirty="0">
                <a:solidFill>
                  <a:srgbClr val="1A1A1A"/>
                </a:solidFill>
                <a:effectLst/>
                <a:latin typeface="Cormorant Garamond Medium" panose="020B0604020202020204" charset="0"/>
              </a:rPr>
              <a:t>Medarbejderne holdes uden for</a:t>
            </a:r>
            <a:r>
              <a:rPr lang="en-US" sz="1800" b="0" i="0" dirty="0">
                <a:solidFill>
                  <a:srgbClr val="1A1A1A"/>
                </a:solidFill>
                <a:effectLst/>
                <a:latin typeface="Cormorant Garamond Medium" panose="020B0604020202020204" charset="0"/>
              </a:rPr>
              <a:t>​</a:t>
            </a:r>
            <a:endParaRPr lang="en-US" b="0" i="0" dirty="0">
              <a:solidFill>
                <a:srgbClr val="1A1A1A"/>
              </a:solidFill>
              <a:effectLst/>
              <a:latin typeface="Segoe UI" panose="020B0502040204020203" pitchFamily="34" charset="0"/>
            </a:endParaRPr>
          </a:p>
          <a:p>
            <a:pPr fontAlgn="base">
              <a:buSzPct val="101000"/>
              <a:buFont typeface="Wingdings" panose="05000000000000000000" pitchFamily="2" charset="2"/>
              <a:buChar char="q"/>
            </a:pPr>
            <a:r>
              <a:rPr lang="da-DK" sz="1800" b="0" i="0" u="none" strike="noStrike" dirty="0">
                <a:solidFill>
                  <a:srgbClr val="1A1A1A"/>
                </a:solidFill>
                <a:effectLst/>
                <a:latin typeface="Cormorant Garamond Medium" panose="020B0604020202020204" charset="0"/>
              </a:rPr>
              <a:t>Strategien er kedelig og uambitiøs</a:t>
            </a:r>
            <a:r>
              <a:rPr lang="en-US" sz="1800" b="0" i="0" dirty="0">
                <a:solidFill>
                  <a:srgbClr val="1A1A1A"/>
                </a:solidFill>
                <a:effectLst/>
                <a:latin typeface="Cormorant Garamond Medium" panose="020B0604020202020204" charset="0"/>
              </a:rPr>
              <a:t>​</a:t>
            </a:r>
            <a:endParaRPr lang="en-US" b="0" i="0" dirty="0">
              <a:solidFill>
                <a:srgbClr val="1A1A1A"/>
              </a:solidFill>
              <a:effectLst/>
              <a:latin typeface="Segoe UI" panose="020B0502040204020203" pitchFamily="34" charset="0"/>
            </a:endParaRPr>
          </a:p>
          <a:p>
            <a:pPr fontAlgn="base">
              <a:buSzPct val="101000"/>
              <a:buFont typeface="Wingdings" panose="05000000000000000000" pitchFamily="2" charset="2"/>
              <a:buChar char="q"/>
            </a:pPr>
            <a:r>
              <a:rPr lang="da-DK" sz="1800" b="0" i="0" u="none" strike="noStrike" dirty="0">
                <a:solidFill>
                  <a:srgbClr val="1A1A1A"/>
                </a:solidFill>
                <a:effectLst/>
                <a:latin typeface="Cormorant Garamond Medium" panose="020B0604020202020204" charset="0"/>
              </a:rPr>
              <a:t>Det er en urealistisk strategi</a:t>
            </a:r>
            <a:r>
              <a:rPr lang="en-US" sz="1800" b="0" i="0" dirty="0">
                <a:solidFill>
                  <a:srgbClr val="1A1A1A"/>
                </a:solidFill>
                <a:effectLst/>
                <a:latin typeface="Cormorant Garamond Medium" panose="020B0604020202020204" charset="0"/>
              </a:rPr>
              <a:t>​</a:t>
            </a:r>
            <a:endParaRPr lang="en-US" b="0" i="0" dirty="0">
              <a:solidFill>
                <a:srgbClr val="1A1A1A"/>
              </a:solidFill>
              <a:effectLst/>
              <a:latin typeface="Segoe UI" panose="020B0502040204020203" pitchFamily="34" charset="0"/>
            </a:endParaRPr>
          </a:p>
          <a:p>
            <a:pPr fontAlgn="base">
              <a:buSzPct val="101000"/>
              <a:buFont typeface="Wingdings" panose="05000000000000000000" pitchFamily="2" charset="2"/>
              <a:buChar char="q"/>
            </a:pPr>
            <a:r>
              <a:rPr lang="da-DK" sz="1800" b="0" i="0" u="none" strike="noStrike" dirty="0">
                <a:solidFill>
                  <a:srgbClr val="1A1A1A"/>
                </a:solidFill>
                <a:effectLst/>
                <a:latin typeface="Cormorant Garamond Medium" panose="020B0604020202020204" charset="0"/>
              </a:rPr>
              <a:t>Strategien er lagt i Vest, men eksekveres i Øst.</a:t>
            </a:r>
            <a:r>
              <a:rPr lang="en-US" sz="1800" b="0" i="0" dirty="0">
                <a:solidFill>
                  <a:srgbClr val="1A1A1A"/>
                </a:solidFill>
                <a:effectLst/>
                <a:latin typeface="Cormorant Garamond Medium" panose="020B0604020202020204" charset="0"/>
              </a:rPr>
              <a:t>​</a:t>
            </a:r>
            <a:endParaRPr lang="en-US" b="0" i="0" dirty="0">
              <a:solidFill>
                <a:srgbClr val="1A1A1A"/>
              </a:solidFill>
              <a:effectLst/>
              <a:latin typeface="Segoe UI" panose="020B0502040204020203" pitchFamily="34" charset="0"/>
            </a:endParaRPr>
          </a:p>
          <a:p>
            <a:pPr fontAlgn="base">
              <a:buSzPct val="101000"/>
              <a:buFont typeface="Wingdings" panose="05000000000000000000" pitchFamily="2" charset="2"/>
              <a:buChar char="q"/>
            </a:pPr>
            <a:r>
              <a:rPr lang="da-DK" sz="1800" b="0" i="0" u="none" strike="noStrike" dirty="0">
                <a:solidFill>
                  <a:srgbClr val="1A1A1A"/>
                </a:solidFill>
                <a:effectLst/>
                <a:latin typeface="Cormorant Garamond Medium" panose="020B0604020202020204" charset="0"/>
              </a:rPr>
              <a:t>Interessenterne bliver ignoreret</a:t>
            </a:r>
            <a:r>
              <a:rPr lang="en-US" sz="1800" b="0" i="0" dirty="0">
                <a:solidFill>
                  <a:srgbClr val="1A1A1A"/>
                </a:solidFill>
                <a:effectLst/>
                <a:latin typeface="Cormorant Garamond Medium" panose="020B0604020202020204" charset="0"/>
              </a:rPr>
              <a:t>​</a:t>
            </a:r>
            <a:endParaRPr lang="en-US" b="0" i="0" dirty="0">
              <a:solidFill>
                <a:srgbClr val="1A1A1A"/>
              </a:solidFill>
              <a:effectLst/>
              <a:latin typeface="Segoe UI" panose="020B0502040204020203" pitchFamily="34" charset="0"/>
            </a:endParaRPr>
          </a:p>
          <a:p>
            <a:pPr fontAlgn="base">
              <a:buSzPct val="101000"/>
              <a:buFont typeface="Wingdings" panose="05000000000000000000" pitchFamily="2" charset="2"/>
              <a:buChar char="q"/>
            </a:pPr>
            <a:r>
              <a:rPr lang="da-DK" sz="1800" b="0" i="0" u="none" strike="noStrike" dirty="0">
                <a:solidFill>
                  <a:srgbClr val="1A1A1A"/>
                </a:solidFill>
                <a:effectLst/>
                <a:latin typeface="Cormorant Garamond Medium" panose="020B0604020202020204" charset="0"/>
              </a:rPr>
              <a:t>Ledelsen snakker ikke (nok) om strategien</a:t>
            </a:r>
            <a:r>
              <a:rPr lang="en-US" sz="1800" b="0" i="0" dirty="0">
                <a:solidFill>
                  <a:srgbClr val="1A1A1A"/>
                </a:solidFill>
                <a:effectLst/>
                <a:latin typeface="Cormorant Garamond Medium" panose="020B0604020202020204" charset="0"/>
              </a:rPr>
              <a:t>​</a:t>
            </a:r>
            <a:endParaRPr lang="en-US" b="0" i="0" dirty="0">
              <a:solidFill>
                <a:srgbClr val="1A1A1A"/>
              </a:solidFill>
              <a:effectLst/>
              <a:latin typeface="Segoe UI" panose="020B0502040204020203" pitchFamily="34" charset="0"/>
            </a:endParaRPr>
          </a:p>
          <a:p>
            <a:pPr fontAlgn="base">
              <a:buSzPct val="101000"/>
              <a:buFont typeface="Wingdings" panose="05000000000000000000" pitchFamily="2" charset="2"/>
              <a:buChar char="q"/>
            </a:pPr>
            <a:r>
              <a:rPr lang="da-DK" sz="1800" b="0" i="0" u="none" strike="noStrike" dirty="0">
                <a:solidFill>
                  <a:srgbClr val="1A1A1A"/>
                </a:solidFill>
                <a:effectLst/>
                <a:latin typeface="Cormorant Garamond Medium" panose="020B0604020202020204" charset="0"/>
              </a:rPr>
              <a:t>Strategien er hugget i sten – sort og hvid</a:t>
            </a:r>
            <a:r>
              <a:rPr lang="en-US" sz="1800" b="0" i="0" dirty="0">
                <a:solidFill>
                  <a:srgbClr val="1A1A1A"/>
                </a:solidFill>
                <a:effectLst/>
                <a:latin typeface="Cormorant Garamond Medium" panose="020B0604020202020204" charset="0"/>
              </a:rPr>
              <a:t>​</a:t>
            </a:r>
            <a:endParaRPr lang="en-US" b="0" i="0" dirty="0">
              <a:solidFill>
                <a:srgbClr val="1A1A1A"/>
              </a:solidFill>
              <a:effectLst/>
              <a:latin typeface="Segoe UI" panose="020B0502040204020203" pitchFamily="34" charset="0"/>
            </a:endParaRPr>
          </a:p>
          <a:p>
            <a:pPr fontAlgn="base">
              <a:buSzPct val="101000"/>
              <a:buFont typeface="Wingdings" panose="05000000000000000000" pitchFamily="2" charset="2"/>
              <a:buChar char="q"/>
            </a:pPr>
            <a:r>
              <a:rPr lang="da-DK" sz="1800" b="0" i="0" u="none" strike="noStrike" dirty="0">
                <a:solidFill>
                  <a:srgbClr val="1A1A1A"/>
                </a:solidFill>
                <a:effectLst/>
                <a:latin typeface="Cormorant Garamond Medium" panose="020B0604020202020204" charset="0"/>
              </a:rPr>
              <a:t>I bliver forblændede af fikse idéer</a:t>
            </a:r>
            <a:r>
              <a:rPr lang="en-US" sz="1800" b="0" i="0" dirty="0">
                <a:solidFill>
                  <a:srgbClr val="1A1A1A"/>
                </a:solidFill>
                <a:effectLst/>
                <a:latin typeface="Cormorant Garamond Medium" panose="020B0604020202020204" charset="0"/>
              </a:rPr>
              <a:t>​</a:t>
            </a:r>
            <a:endParaRPr lang="en-US" b="0" i="0" dirty="0">
              <a:solidFill>
                <a:srgbClr val="1A1A1A"/>
              </a:solidFill>
              <a:effectLst/>
              <a:latin typeface="Segoe UI" panose="020B0502040204020203" pitchFamily="34" charset="0"/>
            </a:endParaRPr>
          </a:p>
          <a:p>
            <a:pPr fontAlgn="base">
              <a:buSzPct val="101000"/>
              <a:buFont typeface="Wingdings" panose="05000000000000000000" pitchFamily="2" charset="2"/>
              <a:buChar char="q"/>
            </a:pPr>
            <a:r>
              <a:rPr lang="da-DK" sz="1800" b="0" i="0" u="none" strike="noStrike" dirty="0">
                <a:solidFill>
                  <a:srgbClr val="1A1A1A"/>
                </a:solidFill>
                <a:effectLst/>
                <a:latin typeface="Cormorant Garamond Medium" panose="020B0604020202020204" charset="0"/>
              </a:rPr>
              <a:t>Der er ubalance mellem det korte og lange sigt</a:t>
            </a:r>
            <a:r>
              <a:rPr lang="en-US" sz="1800" b="0" i="0" dirty="0">
                <a:solidFill>
                  <a:srgbClr val="1A1A1A"/>
                </a:solidFill>
                <a:effectLst/>
                <a:latin typeface="Cormorant Garamond Medium" panose="020B0604020202020204" charset="0"/>
              </a:rPr>
              <a:t>​</a:t>
            </a:r>
            <a:endParaRPr lang="en-US" b="0" i="0" dirty="0">
              <a:solidFill>
                <a:srgbClr val="1A1A1A"/>
              </a:solidFill>
              <a:effectLst/>
              <a:latin typeface="Segoe UI" panose="020B0502040204020203" pitchFamily="34" charset="0"/>
            </a:endParaRPr>
          </a:p>
          <a:p>
            <a:endParaRPr lang="da-DK" dirty="0"/>
          </a:p>
        </p:txBody>
      </p:sp>
      <p:sp>
        <p:nvSpPr>
          <p:cNvPr id="7" name="Tekstfelt 6">
            <a:extLst>
              <a:ext uri="{FF2B5EF4-FFF2-40B4-BE49-F238E27FC236}">
                <a16:creationId xmlns:a16="http://schemas.microsoft.com/office/drawing/2014/main" id="{E286F49A-6534-76A2-81E6-DBC867F66EB0}"/>
              </a:ext>
            </a:extLst>
          </p:cNvPr>
          <p:cNvSpPr txBox="1"/>
          <p:nvPr/>
        </p:nvSpPr>
        <p:spPr>
          <a:xfrm>
            <a:off x="495290" y="4895843"/>
            <a:ext cx="4991450" cy="553998"/>
          </a:xfrm>
          <a:prstGeom prst="rect">
            <a:avLst/>
          </a:prstGeom>
          <a:noFill/>
        </p:spPr>
        <p:txBody>
          <a:bodyPr wrap="square">
            <a:spAutoFit/>
          </a:bodyPr>
          <a:lstStyle/>
          <a:p>
            <a:pPr algn="l" rtl="0" fontAlgn="base"/>
            <a:r>
              <a:rPr lang="da-DK" sz="1200" b="0" i="0" u="sng" strike="noStrike" dirty="0">
                <a:solidFill>
                  <a:srgbClr val="2450FF"/>
                </a:solidFill>
                <a:effectLst/>
                <a:latin typeface="Cormorant Garamond Medium" panose="020B0604020202020204" charset="0"/>
                <a:hlinkClick r:id="rId3"/>
              </a:rPr>
              <a:t>Strategi og implementering i praksis: fra hensigt til handling</a:t>
            </a:r>
            <a:r>
              <a:rPr lang="da-DK" sz="1200" b="0" i="0" u="none" strike="noStrike" dirty="0">
                <a:solidFill>
                  <a:srgbClr val="1A1A1A"/>
                </a:solidFill>
                <a:effectLst/>
                <a:latin typeface="Cormorant Garamond Medium" panose="020B0604020202020204" charset="0"/>
              </a:rPr>
              <a:t>, </a:t>
            </a:r>
            <a:r>
              <a:rPr lang="en-US" sz="1200" b="0" i="0" dirty="0">
                <a:solidFill>
                  <a:srgbClr val="1A1A1A"/>
                </a:solidFill>
                <a:effectLst/>
                <a:latin typeface="Cormorant Garamond Medium" panose="020B0604020202020204" charset="0"/>
              </a:rPr>
              <a:t>​</a:t>
            </a:r>
            <a:endParaRPr lang="en-US" sz="1200" b="0" i="0" dirty="0">
              <a:solidFill>
                <a:srgbClr val="1A1A1A"/>
              </a:solidFill>
              <a:effectLst/>
              <a:latin typeface="Segoe UI" panose="020B0502040204020203" pitchFamily="34" charset="0"/>
            </a:endParaRPr>
          </a:p>
          <a:p>
            <a:pPr algn="l" rtl="0" fontAlgn="base"/>
            <a:r>
              <a:rPr lang="da-DK" sz="1200" b="0" i="0" u="none" strike="noStrike" dirty="0">
                <a:solidFill>
                  <a:srgbClr val="1A1A1A"/>
                </a:solidFill>
                <a:effectLst/>
                <a:latin typeface="Cormorant Garamond Medium" panose="020B0604020202020204" charset="0"/>
              </a:rPr>
              <a:t>Anders Madsen Pedersen</a:t>
            </a:r>
            <a:r>
              <a:rPr lang="da-DK" sz="1800" b="0" i="0" u="none" strike="noStrike" dirty="0">
                <a:solidFill>
                  <a:srgbClr val="1A1A1A"/>
                </a:solidFill>
                <a:effectLst/>
                <a:latin typeface="Cormorant Garamond Medium" panose="020B0604020202020204" charset="0"/>
              </a:rPr>
              <a:t>, </a:t>
            </a:r>
            <a:endParaRPr lang="en-US" b="0" i="0" dirty="0">
              <a:solidFill>
                <a:srgbClr val="1A1A1A"/>
              </a:solidFill>
              <a:effectLst/>
              <a:latin typeface="Segoe UI" panose="020B0502040204020203" pitchFamily="34" charset="0"/>
            </a:endParaRPr>
          </a:p>
        </p:txBody>
      </p:sp>
      <p:sp>
        <p:nvSpPr>
          <p:cNvPr id="6" name="Pladsholder til indhold 3">
            <a:extLst>
              <a:ext uri="{FF2B5EF4-FFF2-40B4-BE49-F238E27FC236}">
                <a16:creationId xmlns:a16="http://schemas.microsoft.com/office/drawing/2014/main" id="{9ACF9BB1-7C37-DA7C-5A04-60E3956756AC}"/>
              </a:ext>
            </a:extLst>
          </p:cNvPr>
          <p:cNvSpPr txBox="1">
            <a:spLocks/>
          </p:cNvSpPr>
          <p:nvPr/>
        </p:nvSpPr>
        <p:spPr>
          <a:xfrm>
            <a:off x="5776023" y="1648531"/>
            <a:ext cx="6094475" cy="4321175"/>
          </a:xfrm>
          <a:prstGeom prst="rect">
            <a:avLst/>
          </a:prstGeom>
        </p:spPr>
        <p:txBody>
          <a:bodyPr vert="horz" wrap="square" lIns="216000" tIns="216000" rIns="216000" bIns="216000" rtlCol="0">
            <a:noAutofit/>
          </a:bodyPr>
          <a:lstStyle>
            <a:lvl1pPr marL="216000" indent="-216000" algn="l" defTabSz="914400" rtl="0" eaLnBrk="1" latinLnBrk="0" hangingPunct="1">
              <a:lnSpc>
                <a:spcPct val="100000"/>
              </a:lnSpc>
              <a:spcBef>
                <a:spcPts val="0"/>
              </a:spcBef>
              <a:buSzPct val="70000"/>
              <a:buFont typeface="Arial" panose="020B0604020202020204" pitchFamily="34" charset="0"/>
              <a:buChar char="•"/>
              <a:tabLst/>
              <a:defRPr sz="2400" b="0" i="0" kern="1200" spc="30" baseline="0">
                <a:solidFill>
                  <a:schemeClr val="tx1"/>
                </a:solidFill>
                <a:latin typeface="+mn-lt"/>
                <a:ea typeface="+mn-ea"/>
                <a:cs typeface="+mn-cs"/>
              </a:defRPr>
            </a:lvl1pPr>
            <a:lvl2pPr marL="496888" indent="-274638" algn="l" defTabSz="914400" rtl="0" eaLnBrk="1" latinLnBrk="0" hangingPunct="1">
              <a:lnSpc>
                <a:spcPct val="100000"/>
              </a:lnSpc>
              <a:spcBef>
                <a:spcPts val="0"/>
              </a:spcBef>
              <a:buSzPct val="70000"/>
              <a:buFont typeface="Arial" panose="020B0604020202020204" pitchFamily="34" charset="0"/>
              <a:buChar char="•"/>
              <a:tabLst/>
              <a:defRPr sz="2400" b="0" i="0" kern="1200" spc="30" baseline="0">
                <a:solidFill>
                  <a:schemeClr val="tx1"/>
                </a:solidFill>
                <a:latin typeface="+mn-lt"/>
                <a:ea typeface="+mn-ea"/>
                <a:cs typeface="+mn-cs"/>
              </a:defRPr>
            </a:lvl2pPr>
            <a:lvl3pPr marL="720725" indent="-223838" algn="l" defTabSz="914400" rtl="0" eaLnBrk="1" latinLnBrk="0" hangingPunct="1">
              <a:lnSpc>
                <a:spcPct val="100000"/>
              </a:lnSpc>
              <a:spcBef>
                <a:spcPts val="0"/>
              </a:spcBef>
              <a:buSzPct val="70000"/>
              <a:buFont typeface="Arial" panose="020B0604020202020204" pitchFamily="34" charset="0"/>
              <a:buChar char="•"/>
              <a:tabLst/>
              <a:defRPr sz="2400" b="0" i="0" kern="1200" spc="30" baseline="0">
                <a:solidFill>
                  <a:schemeClr val="tx1"/>
                </a:solidFill>
                <a:latin typeface="+mn-lt"/>
                <a:ea typeface="+mn-ea"/>
                <a:cs typeface="+mn-cs"/>
              </a:defRPr>
            </a:lvl3pPr>
            <a:lvl4pPr marL="984250" indent="-222250" algn="l" defTabSz="914400" rtl="0" eaLnBrk="1" latinLnBrk="0" hangingPunct="1">
              <a:lnSpc>
                <a:spcPct val="100000"/>
              </a:lnSpc>
              <a:spcBef>
                <a:spcPts val="0"/>
              </a:spcBef>
              <a:buSzPct val="70000"/>
              <a:buFont typeface="Arial" panose="020B0604020202020204" pitchFamily="34" charset="0"/>
              <a:buChar char="•"/>
              <a:tabLst/>
              <a:defRPr sz="2400" b="0" i="0" kern="1200" spc="30" baseline="0">
                <a:solidFill>
                  <a:schemeClr val="tx1"/>
                </a:solidFill>
                <a:latin typeface="+mn-lt"/>
                <a:ea typeface="+mn-ea"/>
                <a:cs typeface="+mn-cs"/>
              </a:defRPr>
            </a:lvl4pPr>
            <a:lvl5pPr marL="1249363" indent="-265113" algn="l" defTabSz="914400" rtl="0" eaLnBrk="1" latinLnBrk="0" hangingPunct="1">
              <a:lnSpc>
                <a:spcPct val="100000"/>
              </a:lnSpc>
              <a:spcBef>
                <a:spcPts val="0"/>
              </a:spcBef>
              <a:buSzPct val="70000"/>
              <a:buFont typeface="Arial" panose="020B0604020202020204" pitchFamily="34" charset="0"/>
              <a:buChar char="•"/>
              <a:tabLst/>
              <a:defRPr sz="2400" b="0" i="0" kern="1200" spc="3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buSzPct val="101000"/>
              <a:buFont typeface="Wingdings" panose="05000000000000000000" pitchFamily="2" charset="2"/>
              <a:buChar char="q"/>
            </a:pPr>
            <a:r>
              <a:rPr lang="da-DK" sz="1800" dirty="0">
                <a:solidFill>
                  <a:srgbClr val="1A1A1A"/>
                </a:solidFill>
                <a:latin typeface="Cormorant Garamond Medium" panose="020B0604020202020204" charset="0"/>
              </a:rPr>
              <a:t>Strategier laves ofte for at blive vedtaget                  </a:t>
            </a:r>
            <a:r>
              <a:rPr lang="mr-IN" sz="1800" dirty="0">
                <a:solidFill>
                  <a:srgbClr val="1A1A1A"/>
                </a:solidFill>
                <a:latin typeface="Arial" panose="020B0604020202020204" pitchFamily="34" charset="0"/>
                <a:cs typeface="Cormorant Garamond Medium" panose="020B0604020202020204" charset="0"/>
              </a:rPr>
              <a:t>–</a:t>
            </a:r>
            <a:r>
              <a:rPr lang="da-DK" sz="1800" dirty="0">
                <a:solidFill>
                  <a:srgbClr val="1A1A1A"/>
                </a:solidFill>
                <a:latin typeface="Cormorant Garamond Medium" panose="020B0604020202020204" charset="0"/>
              </a:rPr>
              <a:t> ikke for at blive implementeret </a:t>
            </a:r>
            <a:r>
              <a:rPr lang="en-US" sz="1800" dirty="0">
                <a:solidFill>
                  <a:srgbClr val="1A1A1A"/>
                </a:solidFill>
                <a:latin typeface="Cormorant Garamond Medium" panose="020B0604020202020204" charset="0"/>
              </a:rPr>
              <a:t>​</a:t>
            </a:r>
            <a:endParaRPr lang="en-US" dirty="0">
              <a:solidFill>
                <a:srgbClr val="1A1A1A"/>
              </a:solidFill>
              <a:latin typeface="Arial" panose="020B0604020202020204" pitchFamily="34" charset="0"/>
            </a:endParaRPr>
          </a:p>
          <a:p>
            <a:pPr fontAlgn="base">
              <a:buSzPct val="101000"/>
              <a:buFont typeface="Wingdings" panose="05000000000000000000" pitchFamily="2" charset="2"/>
              <a:buChar char="q"/>
            </a:pPr>
            <a:r>
              <a:rPr lang="da-DK" sz="1800" dirty="0">
                <a:solidFill>
                  <a:srgbClr val="1A1A1A"/>
                </a:solidFill>
                <a:latin typeface="Cormorant Garamond Medium" panose="020B0604020202020204" charset="0"/>
              </a:rPr>
              <a:t>Der forsøges at stabilisere (konsensus-søgende) mening i dokumenterne og distribuere denne mening på tværs af organisationen og på tværs af fagligheder og ansvarsområder</a:t>
            </a:r>
            <a:r>
              <a:rPr lang="en-US" sz="1800" dirty="0">
                <a:solidFill>
                  <a:srgbClr val="1A1A1A"/>
                </a:solidFill>
                <a:latin typeface="Cormorant Garamond Medium" panose="020B0604020202020204" charset="0"/>
              </a:rPr>
              <a:t>​</a:t>
            </a:r>
            <a:endParaRPr lang="en-US" dirty="0">
              <a:solidFill>
                <a:srgbClr val="1A1A1A"/>
              </a:solidFill>
              <a:latin typeface="Arial" panose="020B0604020202020204" pitchFamily="34" charset="0"/>
            </a:endParaRPr>
          </a:p>
          <a:p>
            <a:pPr fontAlgn="base">
              <a:buSzPct val="101000"/>
              <a:buFont typeface="Wingdings" panose="05000000000000000000" pitchFamily="2" charset="2"/>
              <a:buChar char="q"/>
            </a:pPr>
            <a:r>
              <a:rPr lang="da-DK" sz="1800" dirty="0">
                <a:solidFill>
                  <a:srgbClr val="1A1A1A"/>
                </a:solidFill>
                <a:latin typeface="Cormorant Garamond Medium" panose="020B0604020202020204" charset="0"/>
              </a:rPr>
              <a:t>Der læses ting ind i strategien, der ikke står i den        – forventer noget der ikke er står</a:t>
            </a:r>
            <a:r>
              <a:rPr lang="en-US" sz="1800" dirty="0">
                <a:solidFill>
                  <a:srgbClr val="1A1A1A"/>
                </a:solidFill>
                <a:latin typeface="Cormorant Garamond Medium" panose="020B0604020202020204" charset="0"/>
              </a:rPr>
              <a:t>​</a:t>
            </a:r>
            <a:endParaRPr lang="en-US" dirty="0">
              <a:solidFill>
                <a:srgbClr val="1A1A1A"/>
              </a:solidFill>
              <a:latin typeface="Arial" panose="020B0604020202020204" pitchFamily="34" charset="0"/>
            </a:endParaRPr>
          </a:p>
          <a:p>
            <a:pPr fontAlgn="base">
              <a:buSzPct val="101000"/>
              <a:buFont typeface="Wingdings" panose="05000000000000000000" pitchFamily="2" charset="2"/>
              <a:buChar char="q"/>
            </a:pPr>
            <a:r>
              <a:rPr lang="da-DK" sz="1800" dirty="0">
                <a:solidFill>
                  <a:srgbClr val="1A1A1A"/>
                </a:solidFill>
                <a:latin typeface="Cormorant Garamond Medium" panose="020B0604020202020204" charset="0"/>
              </a:rPr>
              <a:t>Næste ledelseslag abdicerer ofte i implementeringsprocessen </a:t>
            </a:r>
            <a:r>
              <a:rPr lang="mr-IN" sz="1800" dirty="0">
                <a:solidFill>
                  <a:srgbClr val="1A1A1A"/>
                </a:solidFill>
                <a:latin typeface="Arial" panose="020B0604020202020204" pitchFamily="34" charset="0"/>
                <a:cs typeface="Cormorant Garamond Medium" panose="020B0604020202020204" charset="0"/>
              </a:rPr>
              <a:t>–</a:t>
            </a:r>
            <a:r>
              <a:rPr lang="da-DK" sz="1800" dirty="0">
                <a:solidFill>
                  <a:srgbClr val="1A1A1A"/>
                </a:solidFill>
                <a:latin typeface="Cormorant Garamond Medium" panose="020B0604020202020204" charset="0"/>
              </a:rPr>
              <a:t> ofte på grund af manglende roller i implementeringsprocessen</a:t>
            </a:r>
            <a:r>
              <a:rPr lang="en-US" sz="1800" dirty="0">
                <a:solidFill>
                  <a:srgbClr val="1A1A1A"/>
                </a:solidFill>
                <a:latin typeface="Cormorant Garamond Medium" panose="020B0604020202020204" charset="0"/>
              </a:rPr>
              <a:t>​</a:t>
            </a:r>
            <a:endParaRPr lang="en-US" dirty="0">
              <a:solidFill>
                <a:srgbClr val="1A1A1A"/>
              </a:solidFill>
              <a:latin typeface="Arial" panose="020B0604020202020204" pitchFamily="34" charset="0"/>
            </a:endParaRPr>
          </a:p>
          <a:p>
            <a:pPr fontAlgn="base">
              <a:buSzPct val="101000"/>
              <a:buFont typeface="Wingdings" panose="05000000000000000000" pitchFamily="2" charset="2"/>
              <a:buChar char="q"/>
            </a:pPr>
            <a:r>
              <a:rPr lang="da-DK" sz="1800" dirty="0">
                <a:solidFill>
                  <a:srgbClr val="1A1A1A"/>
                </a:solidFill>
                <a:latin typeface="Cormorant Garamond Medium" panose="020B0604020202020204" charset="0"/>
              </a:rPr>
              <a:t>Der allokeres få ressourcer (tid) til implementering</a:t>
            </a:r>
            <a:r>
              <a:rPr lang="en-US" sz="1800" dirty="0">
                <a:solidFill>
                  <a:srgbClr val="1A1A1A"/>
                </a:solidFill>
                <a:latin typeface="Cormorant Garamond Medium" panose="020B0604020202020204" charset="0"/>
              </a:rPr>
              <a:t>​</a:t>
            </a:r>
            <a:endParaRPr lang="en-US" dirty="0">
              <a:solidFill>
                <a:srgbClr val="1A1A1A"/>
              </a:solidFill>
              <a:latin typeface="Arial" panose="020B0604020202020204" pitchFamily="34" charset="0"/>
            </a:endParaRPr>
          </a:p>
          <a:p>
            <a:pPr fontAlgn="base">
              <a:buSzPct val="101000"/>
              <a:buFont typeface="Wingdings" panose="05000000000000000000" pitchFamily="2" charset="2"/>
              <a:buChar char="q"/>
            </a:pPr>
            <a:r>
              <a:rPr lang="da-DK" sz="1800" dirty="0">
                <a:solidFill>
                  <a:srgbClr val="1A1A1A"/>
                </a:solidFill>
                <a:latin typeface="Cormorant Garamond Medium" panose="020B0604020202020204" charset="0"/>
              </a:rPr>
              <a:t>Lokale enheder og ledere har enten udstrakt frihed eller skal levere på meget specifikke punkter</a:t>
            </a:r>
            <a:endParaRPr lang="en-US" dirty="0">
              <a:solidFill>
                <a:srgbClr val="1A1A1A"/>
              </a:solidFill>
              <a:latin typeface="Arial" panose="020B0604020202020204" pitchFamily="34" charset="0"/>
            </a:endParaRPr>
          </a:p>
          <a:p>
            <a:endParaRPr lang="da-DK" dirty="0"/>
          </a:p>
        </p:txBody>
      </p:sp>
      <p:sp>
        <p:nvSpPr>
          <p:cNvPr id="9" name="Tekstfelt 8">
            <a:extLst>
              <a:ext uri="{FF2B5EF4-FFF2-40B4-BE49-F238E27FC236}">
                <a16:creationId xmlns:a16="http://schemas.microsoft.com/office/drawing/2014/main" id="{648150B9-F74B-CD9C-C268-FBDAFDA516F3}"/>
              </a:ext>
            </a:extLst>
          </p:cNvPr>
          <p:cNvSpPr txBox="1"/>
          <p:nvPr/>
        </p:nvSpPr>
        <p:spPr>
          <a:xfrm>
            <a:off x="6068727" y="5981991"/>
            <a:ext cx="6094476" cy="276999"/>
          </a:xfrm>
          <a:prstGeom prst="rect">
            <a:avLst/>
          </a:prstGeom>
          <a:noFill/>
        </p:spPr>
        <p:txBody>
          <a:bodyPr wrap="square">
            <a:spAutoFit/>
          </a:bodyPr>
          <a:lstStyle/>
          <a:p>
            <a:pPr algn="l" rtl="0" fontAlgn="base"/>
            <a:r>
              <a:rPr lang="da-DK" sz="1200" b="0" i="0" u="none" strike="noStrike" dirty="0">
                <a:solidFill>
                  <a:srgbClr val="1A1A1A"/>
                </a:solidFill>
                <a:effectLst/>
                <a:latin typeface="Cormorant Garamond Medium" panose="020B0604020202020204" charset="0"/>
              </a:rPr>
              <a:t>Søren </a:t>
            </a:r>
            <a:r>
              <a:rPr lang="da-DK" sz="1200" b="0" i="0" u="none" strike="noStrike" dirty="0" err="1">
                <a:solidFill>
                  <a:srgbClr val="1A1A1A"/>
                </a:solidFill>
                <a:effectLst/>
                <a:latin typeface="Cormorant Garamond Medium" panose="020B0604020202020204" charset="0"/>
              </a:rPr>
              <a:t>Obed</a:t>
            </a:r>
            <a:r>
              <a:rPr lang="da-DK" sz="1200" b="0" i="0" u="none" strike="noStrike" dirty="0">
                <a:solidFill>
                  <a:srgbClr val="1A1A1A"/>
                </a:solidFill>
                <a:effectLst/>
                <a:latin typeface="Cormorant Garamond Medium" panose="020B0604020202020204" charset="0"/>
              </a:rPr>
              <a:t> Madsen – lidt tilpasset</a:t>
            </a:r>
            <a:r>
              <a:rPr lang="en-US" sz="1200" b="0" i="0" dirty="0">
                <a:solidFill>
                  <a:srgbClr val="1A1A1A"/>
                </a:solidFill>
                <a:effectLst/>
                <a:latin typeface="Cormorant Garamond Medium" panose="020B0604020202020204" charset="0"/>
              </a:rPr>
              <a:t>​</a:t>
            </a:r>
            <a:endParaRPr lang="en-US" sz="1200" b="0" i="0" dirty="0">
              <a:solidFill>
                <a:srgbClr val="1A1A1A"/>
              </a:solidFill>
              <a:effectLst/>
              <a:latin typeface="Segoe UI" panose="020B0502040204020203" pitchFamily="34" charset="0"/>
            </a:endParaRPr>
          </a:p>
        </p:txBody>
      </p:sp>
      <p:sp>
        <p:nvSpPr>
          <p:cNvPr id="11" name="Titel 4">
            <a:extLst>
              <a:ext uri="{FF2B5EF4-FFF2-40B4-BE49-F238E27FC236}">
                <a16:creationId xmlns:a16="http://schemas.microsoft.com/office/drawing/2014/main" id="{8478A347-A116-62A6-552B-67570746B563}"/>
              </a:ext>
            </a:extLst>
          </p:cNvPr>
          <p:cNvSpPr txBox="1">
            <a:spLocks/>
          </p:cNvSpPr>
          <p:nvPr/>
        </p:nvSpPr>
        <p:spPr>
          <a:xfrm>
            <a:off x="425090" y="760527"/>
            <a:ext cx="11576410" cy="1079500"/>
          </a:xfrm>
          <a:prstGeom prst="rect">
            <a:avLst/>
          </a:prstGeom>
        </p:spPr>
        <p:txBody>
          <a:bodyPr vert="horz" wrap="square" lIns="216000" tIns="216000" rIns="216000" bIns="216000" rtlCol="0" anchor="t" anchorCtr="0">
            <a:noAutofit/>
          </a:bodyPr>
          <a:lstStyle>
            <a:lvl1pPr algn="l" defTabSz="914400" rtl="0" eaLnBrk="1" latinLnBrk="0" hangingPunct="1">
              <a:lnSpc>
                <a:spcPct val="80000"/>
              </a:lnSpc>
              <a:spcBef>
                <a:spcPct val="0"/>
              </a:spcBef>
              <a:buNone/>
              <a:defRPr sz="3200" b="0" i="0" kern="1200" spc="0">
                <a:solidFill>
                  <a:schemeClr val="tx1"/>
                </a:solidFill>
                <a:latin typeface="+mj-lt"/>
                <a:ea typeface="+mj-ea"/>
                <a:cs typeface="+mj-cs"/>
              </a:defRPr>
            </a:lvl1pPr>
          </a:lstStyle>
          <a:p>
            <a:r>
              <a:rPr lang="da-DK" sz="2300" b="1" dirty="0"/>
              <a:t>Hvorfor er forbedringer / forandringer / strategier er svære at implementere / realisere hos os?</a:t>
            </a:r>
          </a:p>
        </p:txBody>
      </p:sp>
    </p:spTree>
    <p:extLst>
      <p:ext uri="{BB962C8B-B14F-4D97-AF65-F5344CB8AC3E}">
        <p14:creationId xmlns:p14="http://schemas.microsoft.com/office/powerpoint/2010/main" val="1135672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072A92A8-FBCB-1CCA-A532-62BAA0F44C2C}"/>
              </a:ext>
            </a:extLst>
          </p:cNvPr>
          <p:cNvSpPr>
            <a:spLocks noGrp="1"/>
          </p:cNvSpPr>
          <p:nvPr>
            <p:ph type="dt" sz="half" idx="10"/>
          </p:nvPr>
        </p:nvSpPr>
        <p:spPr/>
        <p:txBody>
          <a:bodyPr/>
          <a:lstStyle/>
          <a:p>
            <a:pPr algn="r"/>
            <a:r>
              <a:rPr lang="da-DK"/>
              <a:t>20-11-2023</a:t>
            </a:r>
            <a:endParaRPr lang="en-DK"/>
          </a:p>
        </p:txBody>
      </p:sp>
      <p:sp>
        <p:nvSpPr>
          <p:cNvPr id="3" name="Pladsholder til slidenummer 2">
            <a:extLst>
              <a:ext uri="{FF2B5EF4-FFF2-40B4-BE49-F238E27FC236}">
                <a16:creationId xmlns:a16="http://schemas.microsoft.com/office/drawing/2014/main" id="{2CD270BF-CF8B-9E3A-B87A-456419A54EFC}"/>
              </a:ext>
            </a:extLst>
          </p:cNvPr>
          <p:cNvSpPr>
            <a:spLocks noGrp="1"/>
          </p:cNvSpPr>
          <p:nvPr>
            <p:ph type="sldNum" sz="quarter" idx="12"/>
          </p:nvPr>
        </p:nvSpPr>
        <p:spPr/>
        <p:txBody>
          <a:bodyPr/>
          <a:lstStyle/>
          <a:p>
            <a:fld id="{97C90A3D-D57D-FD44-9B76-0F4E407B9FC2}" type="slidenum">
              <a:rPr lang="en-DK" smtClean="0"/>
              <a:pPr/>
              <a:t>49</a:t>
            </a:fld>
            <a:endParaRPr lang="en-DK"/>
          </a:p>
        </p:txBody>
      </p:sp>
      <p:sp>
        <p:nvSpPr>
          <p:cNvPr id="5" name="Titel 4">
            <a:extLst>
              <a:ext uri="{FF2B5EF4-FFF2-40B4-BE49-F238E27FC236}">
                <a16:creationId xmlns:a16="http://schemas.microsoft.com/office/drawing/2014/main" id="{36D4BB9E-886C-E733-4637-639D984D24DE}"/>
              </a:ext>
            </a:extLst>
          </p:cNvPr>
          <p:cNvSpPr>
            <a:spLocks noGrp="1"/>
          </p:cNvSpPr>
          <p:nvPr>
            <p:ph type="title"/>
          </p:nvPr>
        </p:nvSpPr>
        <p:spPr>
          <a:xfrm>
            <a:off x="3880644" y="2779714"/>
            <a:ext cx="7381875" cy="1079500"/>
          </a:xfrm>
        </p:spPr>
        <p:txBody>
          <a:bodyPr/>
          <a:lstStyle/>
          <a:p>
            <a:r>
              <a:rPr lang="da-DK" dirty="0"/>
              <a:t>13.45-14.00 Pause</a:t>
            </a:r>
            <a:br>
              <a:rPr lang="da-DK" dirty="0"/>
            </a:br>
            <a:br>
              <a:rPr lang="da-DK" dirty="0"/>
            </a:br>
            <a:r>
              <a:rPr lang="da-DK" dirty="0"/>
              <a:t>Og så kigger vi lidt flere data og samler op</a:t>
            </a:r>
          </a:p>
        </p:txBody>
      </p:sp>
      <p:pic>
        <p:nvPicPr>
          <p:cNvPr id="7" name="Grafik 6" descr="Kaffe kontur">
            <a:extLst>
              <a:ext uri="{FF2B5EF4-FFF2-40B4-BE49-F238E27FC236}">
                <a16:creationId xmlns:a16="http://schemas.microsoft.com/office/drawing/2014/main" id="{2AB2BDCD-8E9C-C474-C29D-535A0EE089C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584027" y="2565400"/>
            <a:ext cx="914400" cy="914400"/>
          </a:xfrm>
          <a:prstGeom prst="rect">
            <a:avLst/>
          </a:prstGeom>
        </p:spPr>
      </p:pic>
    </p:spTree>
    <p:extLst>
      <p:ext uri="{BB962C8B-B14F-4D97-AF65-F5344CB8AC3E}">
        <p14:creationId xmlns:p14="http://schemas.microsoft.com/office/powerpoint/2010/main" val="139258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B7BAF42A-49C7-03FF-F5AE-EB66FEE0BF3C}"/>
              </a:ext>
            </a:extLst>
          </p:cNvPr>
          <p:cNvSpPr>
            <a:spLocks noGrp="1"/>
          </p:cNvSpPr>
          <p:nvPr>
            <p:ph type="dt" sz="half" idx="10"/>
          </p:nvPr>
        </p:nvSpPr>
        <p:spPr/>
        <p:txBody>
          <a:bodyPr/>
          <a:lstStyle/>
          <a:p>
            <a:pPr algn="r"/>
            <a:fld id="{474570BA-E333-4728-89C8-FBD415F25DD6}" type="datetime1">
              <a:rPr lang="da-DK" smtClean="0"/>
              <a:t>02-10-2024</a:t>
            </a:fld>
            <a:endParaRPr lang="en-DK"/>
          </a:p>
        </p:txBody>
      </p:sp>
      <p:sp>
        <p:nvSpPr>
          <p:cNvPr id="3" name="Pladsholder til slidenummer 2">
            <a:extLst>
              <a:ext uri="{FF2B5EF4-FFF2-40B4-BE49-F238E27FC236}">
                <a16:creationId xmlns:a16="http://schemas.microsoft.com/office/drawing/2014/main" id="{AEB27E47-9509-1E41-6D72-748FA44F40B0}"/>
              </a:ext>
            </a:extLst>
          </p:cNvPr>
          <p:cNvSpPr>
            <a:spLocks noGrp="1"/>
          </p:cNvSpPr>
          <p:nvPr>
            <p:ph type="sldNum" sz="quarter" idx="12"/>
          </p:nvPr>
        </p:nvSpPr>
        <p:spPr/>
        <p:txBody>
          <a:bodyPr/>
          <a:lstStyle/>
          <a:p>
            <a:fld id="{97C90A3D-D57D-FD44-9B76-0F4E407B9FC2}" type="slidenum">
              <a:rPr lang="en-DK" smtClean="0"/>
              <a:pPr/>
              <a:t>5</a:t>
            </a:fld>
            <a:endParaRPr lang="en-DK"/>
          </a:p>
        </p:txBody>
      </p:sp>
      <p:pic>
        <p:nvPicPr>
          <p:cNvPr id="7" name="Grafik 6" descr="Mønter kontur">
            <a:extLst>
              <a:ext uri="{FF2B5EF4-FFF2-40B4-BE49-F238E27FC236}">
                <a16:creationId xmlns:a16="http://schemas.microsoft.com/office/drawing/2014/main" id="{2F57A988-A3D1-3634-F119-54EF1F71FF1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09726" y="-24463"/>
            <a:ext cx="2652793" cy="2652793"/>
          </a:xfrm>
          <a:prstGeom prst="rect">
            <a:avLst/>
          </a:prstGeom>
        </p:spPr>
      </p:pic>
      <p:sp>
        <p:nvSpPr>
          <p:cNvPr id="8" name="Titel 4">
            <a:extLst>
              <a:ext uri="{FF2B5EF4-FFF2-40B4-BE49-F238E27FC236}">
                <a16:creationId xmlns:a16="http://schemas.microsoft.com/office/drawing/2014/main" id="{DE132109-D9BE-F3ED-012C-A00F71ED27F9}"/>
              </a:ext>
            </a:extLst>
          </p:cNvPr>
          <p:cNvSpPr txBox="1">
            <a:spLocks/>
          </p:cNvSpPr>
          <p:nvPr/>
        </p:nvSpPr>
        <p:spPr>
          <a:xfrm>
            <a:off x="1095214" y="3648672"/>
            <a:ext cx="6731189" cy="1079500"/>
          </a:xfrm>
          <a:prstGeom prst="rect">
            <a:avLst/>
          </a:prstGeom>
        </p:spPr>
        <p:txBody>
          <a:bodyPr vert="horz" wrap="square" lIns="216000" tIns="216000" rIns="216000" bIns="216000" rtlCol="0" anchor="t" anchorCtr="0">
            <a:noAutofit/>
          </a:bodyPr>
          <a:lstStyle>
            <a:lvl1pPr algn="l" defTabSz="914400" rtl="0" eaLnBrk="1" latinLnBrk="0" hangingPunct="1">
              <a:lnSpc>
                <a:spcPct val="80000"/>
              </a:lnSpc>
              <a:spcBef>
                <a:spcPct val="0"/>
              </a:spcBef>
              <a:buNone/>
              <a:defRPr sz="3200" b="0" i="0" kern="1200" spc="0">
                <a:solidFill>
                  <a:schemeClr val="tx1"/>
                </a:solidFill>
                <a:latin typeface="+mj-lt"/>
                <a:ea typeface="+mj-ea"/>
                <a:cs typeface="+mj-cs"/>
              </a:defRPr>
            </a:lvl1pPr>
          </a:lstStyle>
          <a:p>
            <a:br>
              <a:rPr lang="da-DK" dirty="0"/>
            </a:br>
            <a:br>
              <a:rPr lang="da-DK" dirty="0"/>
            </a:br>
            <a:br>
              <a:rPr lang="da-DK" dirty="0"/>
            </a:br>
            <a:endParaRPr lang="da-DK" dirty="0"/>
          </a:p>
        </p:txBody>
      </p:sp>
      <p:sp>
        <p:nvSpPr>
          <p:cNvPr id="10" name="Titel 4">
            <a:extLst>
              <a:ext uri="{FF2B5EF4-FFF2-40B4-BE49-F238E27FC236}">
                <a16:creationId xmlns:a16="http://schemas.microsoft.com/office/drawing/2014/main" id="{083456D1-D8EB-F898-32A3-E97C71CF7BDF}"/>
              </a:ext>
            </a:extLst>
          </p:cNvPr>
          <p:cNvSpPr txBox="1">
            <a:spLocks/>
          </p:cNvSpPr>
          <p:nvPr/>
        </p:nvSpPr>
        <p:spPr>
          <a:xfrm>
            <a:off x="1025713" y="4131204"/>
            <a:ext cx="10613514" cy="1079500"/>
          </a:xfrm>
          <a:prstGeom prst="rect">
            <a:avLst/>
          </a:prstGeom>
        </p:spPr>
        <p:txBody>
          <a:bodyPr vert="horz" wrap="square" lIns="216000" tIns="216000" rIns="216000" bIns="216000" rtlCol="0" anchor="t" anchorCtr="0">
            <a:noAutofit/>
          </a:bodyPr>
          <a:lstStyle>
            <a:lvl1pPr algn="l" defTabSz="914400" rtl="0" eaLnBrk="1" latinLnBrk="0" hangingPunct="1">
              <a:lnSpc>
                <a:spcPct val="80000"/>
              </a:lnSpc>
              <a:spcBef>
                <a:spcPct val="0"/>
              </a:spcBef>
              <a:buNone/>
              <a:defRPr sz="3200" b="0" i="0" kern="1200" spc="0">
                <a:solidFill>
                  <a:schemeClr val="tx1"/>
                </a:solidFill>
                <a:latin typeface="+mj-lt"/>
                <a:ea typeface="+mj-ea"/>
                <a:cs typeface="+mj-cs"/>
              </a:defRPr>
            </a:lvl1pPr>
          </a:lstStyle>
          <a:p>
            <a:br>
              <a:rPr lang="da-DK" sz="2000" dirty="0">
                <a:latin typeface="+mn-lt"/>
              </a:rPr>
            </a:br>
            <a:br>
              <a:rPr lang="da-DK" sz="2000" dirty="0">
                <a:latin typeface="+mn-lt"/>
              </a:rPr>
            </a:br>
            <a:endParaRPr lang="da-DK" sz="2000" dirty="0">
              <a:latin typeface="+mn-lt"/>
            </a:endParaRPr>
          </a:p>
        </p:txBody>
      </p:sp>
      <p:sp>
        <p:nvSpPr>
          <p:cNvPr id="6" name="Titel 4">
            <a:extLst>
              <a:ext uri="{FF2B5EF4-FFF2-40B4-BE49-F238E27FC236}">
                <a16:creationId xmlns:a16="http://schemas.microsoft.com/office/drawing/2014/main" id="{B09D3001-8C76-7D49-BD61-91ABBF7F4F92}"/>
              </a:ext>
            </a:extLst>
          </p:cNvPr>
          <p:cNvSpPr txBox="1">
            <a:spLocks/>
          </p:cNvSpPr>
          <p:nvPr/>
        </p:nvSpPr>
        <p:spPr>
          <a:xfrm>
            <a:off x="1025713" y="1092966"/>
            <a:ext cx="9599540" cy="1079500"/>
          </a:xfrm>
          <a:prstGeom prst="rect">
            <a:avLst/>
          </a:prstGeom>
        </p:spPr>
        <p:txBody>
          <a:bodyPr vert="horz" wrap="square" lIns="216000" tIns="216000" rIns="216000" bIns="216000" rtlCol="0" anchor="t" anchorCtr="0">
            <a:noAutofit/>
          </a:bodyPr>
          <a:lstStyle>
            <a:lvl1pPr algn="l" defTabSz="914400" rtl="0" eaLnBrk="1" latinLnBrk="0" hangingPunct="1">
              <a:lnSpc>
                <a:spcPct val="80000"/>
              </a:lnSpc>
              <a:spcBef>
                <a:spcPct val="0"/>
              </a:spcBef>
              <a:buNone/>
              <a:defRPr sz="3200" b="0" i="0" kern="1200" spc="0">
                <a:solidFill>
                  <a:schemeClr val="tx1"/>
                </a:solidFill>
                <a:latin typeface="+mj-lt"/>
                <a:ea typeface="+mj-ea"/>
                <a:cs typeface="+mj-cs"/>
              </a:defRPr>
            </a:lvl1pPr>
          </a:lstStyle>
          <a:p>
            <a:r>
              <a:rPr lang="da-DK" b="1" dirty="0">
                <a:latin typeface="+mn-lt"/>
                <a:ea typeface="MS Mincho" panose="02020609040205080304" pitchFamily="49" charset="-128"/>
                <a:cs typeface="Times New Roman" panose="02020603050405020304" pitchFamily="18" charset="0"/>
              </a:rPr>
              <a:t>10 minutter - hvad er visitationspraksis? </a:t>
            </a:r>
            <a:endParaRPr lang="da-DK" dirty="0">
              <a:latin typeface="+mn-lt"/>
            </a:endParaRPr>
          </a:p>
        </p:txBody>
      </p:sp>
      <p:sp>
        <p:nvSpPr>
          <p:cNvPr id="11" name="Titel 4">
            <a:extLst>
              <a:ext uri="{FF2B5EF4-FFF2-40B4-BE49-F238E27FC236}">
                <a16:creationId xmlns:a16="http://schemas.microsoft.com/office/drawing/2014/main" id="{930ED286-7E70-9084-2653-CC3AD22365AC}"/>
              </a:ext>
            </a:extLst>
          </p:cNvPr>
          <p:cNvSpPr txBox="1">
            <a:spLocks/>
          </p:cNvSpPr>
          <p:nvPr/>
        </p:nvSpPr>
        <p:spPr>
          <a:xfrm>
            <a:off x="1136664" y="2018161"/>
            <a:ext cx="10613514" cy="1079500"/>
          </a:xfrm>
          <a:prstGeom prst="rect">
            <a:avLst/>
          </a:prstGeom>
        </p:spPr>
        <p:txBody>
          <a:bodyPr vert="horz" wrap="square" lIns="216000" tIns="216000" rIns="216000" bIns="216000" rtlCol="0" anchor="t" anchorCtr="0">
            <a:noAutofit/>
          </a:bodyPr>
          <a:lstStyle>
            <a:lvl1pPr algn="l" defTabSz="914400" rtl="0" eaLnBrk="1" latinLnBrk="0" hangingPunct="1">
              <a:lnSpc>
                <a:spcPct val="80000"/>
              </a:lnSpc>
              <a:spcBef>
                <a:spcPct val="0"/>
              </a:spcBef>
              <a:buNone/>
              <a:defRPr sz="3200" b="0" i="0" kern="1200" spc="0">
                <a:solidFill>
                  <a:schemeClr val="tx1"/>
                </a:solidFill>
                <a:latin typeface="+mj-lt"/>
                <a:ea typeface="+mj-ea"/>
                <a:cs typeface="+mj-cs"/>
              </a:defRPr>
            </a:lvl1pPr>
          </a:lstStyle>
          <a:p>
            <a:r>
              <a:rPr lang="da-DK" sz="2000" dirty="0">
                <a:latin typeface="+mn-lt"/>
              </a:rPr>
              <a:t>Den oversete myndighed………. </a:t>
            </a:r>
          </a:p>
          <a:p>
            <a:endParaRPr lang="da-DK" sz="2000" dirty="0">
              <a:latin typeface="+mn-lt"/>
            </a:endParaRPr>
          </a:p>
          <a:p>
            <a:r>
              <a:rPr lang="da-DK" sz="2000" dirty="0">
                <a:latin typeface="+mn-lt"/>
              </a:rPr>
              <a:t>Stort set alle sociale udgifter udløses i myndighedsfunktionerne og PPR hvad angår specialskolerne…</a:t>
            </a:r>
          </a:p>
          <a:p>
            <a:endParaRPr lang="da-DK" sz="2000" dirty="0">
              <a:latin typeface="+mn-lt"/>
            </a:endParaRPr>
          </a:p>
          <a:p>
            <a:r>
              <a:rPr lang="da-DK" sz="2000" dirty="0">
                <a:latin typeface="+mn-lt"/>
              </a:rPr>
              <a:t>Et forebygget botilbud eller anbringelse = en sagsbehandler</a:t>
            </a:r>
          </a:p>
          <a:p>
            <a:endParaRPr lang="da-DK" sz="2000" dirty="0">
              <a:latin typeface="+mn-lt"/>
            </a:endParaRPr>
          </a:p>
          <a:p>
            <a:r>
              <a:rPr lang="da-DK" sz="2000" dirty="0">
                <a:latin typeface="+mn-lt"/>
              </a:rPr>
              <a:t>I har en mængde af fælles træk, men også et rigtig varieret udfordringsbillede</a:t>
            </a:r>
            <a:br>
              <a:rPr lang="da-DK" sz="2000" dirty="0">
                <a:latin typeface="+mn-lt"/>
              </a:rPr>
            </a:br>
            <a:endParaRPr lang="da-DK" sz="2000" dirty="0">
              <a:latin typeface="+mn-lt"/>
            </a:endParaRPr>
          </a:p>
        </p:txBody>
      </p:sp>
      <p:graphicFrame>
        <p:nvGraphicFramePr>
          <p:cNvPr id="14" name="Diagram 13">
            <a:extLst>
              <a:ext uri="{FF2B5EF4-FFF2-40B4-BE49-F238E27FC236}">
                <a16:creationId xmlns:a16="http://schemas.microsoft.com/office/drawing/2014/main" id="{3374DACF-20C8-FE21-5831-7365BDF5CC8F}"/>
              </a:ext>
            </a:extLst>
          </p:cNvPr>
          <p:cNvGraphicFramePr/>
          <p:nvPr>
            <p:extLst>
              <p:ext uri="{D42A27DB-BD31-4B8C-83A1-F6EECF244321}">
                <p14:modId xmlns:p14="http://schemas.microsoft.com/office/powerpoint/2010/main" val="1085048340"/>
              </p:ext>
            </p:extLst>
          </p:nvPr>
        </p:nvGraphicFramePr>
        <p:xfrm>
          <a:off x="5567493" y="4018288"/>
          <a:ext cx="5797725" cy="330285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608379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D5E84262-E5D4-41B4-56A0-1CA3F5038EB7}"/>
              </a:ext>
            </a:extLst>
          </p:cNvPr>
          <p:cNvSpPr>
            <a:spLocks noGrp="1"/>
          </p:cNvSpPr>
          <p:nvPr>
            <p:ph type="dt" sz="half" idx="10"/>
          </p:nvPr>
        </p:nvSpPr>
        <p:spPr/>
        <p:txBody>
          <a:bodyPr/>
          <a:lstStyle/>
          <a:p>
            <a:fld id="{32C43AB1-636D-45F2-A597-A941BFEB5EF3}" type="datetime1">
              <a:rPr lang="da-DK" smtClean="0"/>
              <a:t>02-10-2024</a:t>
            </a:fld>
            <a:endParaRPr lang="en-DK" sz="800"/>
          </a:p>
        </p:txBody>
      </p:sp>
      <p:sp>
        <p:nvSpPr>
          <p:cNvPr id="3" name="Pladsholder til slidenummer 2">
            <a:extLst>
              <a:ext uri="{FF2B5EF4-FFF2-40B4-BE49-F238E27FC236}">
                <a16:creationId xmlns:a16="http://schemas.microsoft.com/office/drawing/2014/main" id="{322391C4-34F8-B198-F87D-53594D330C42}"/>
              </a:ext>
            </a:extLst>
          </p:cNvPr>
          <p:cNvSpPr>
            <a:spLocks noGrp="1"/>
          </p:cNvSpPr>
          <p:nvPr>
            <p:ph type="sldNum" sz="quarter" idx="12"/>
          </p:nvPr>
        </p:nvSpPr>
        <p:spPr/>
        <p:txBody>
          <a:bodyPr/>
          <a:lstStyle/>
          <a:p>
            <a:fld id="{97C90A3D-D57D-FD44-9B76-0F4E407B9FC2}" type="slidenum">
              <a:rPr lang="en-DK" smtClean="0"/>
              <a:pPr/>
              <a:t>50</a:t>
            </a:fld>
            <a:endParaRPr lang="en-DK" sz="800"/>
          </a:p>
        </p:txBody>
      </p:sp>
      <p:sp>
        <p:nvSpPr>
          <p:cNvPr id="5" name="Titel 4">
            <a:extLst>
              <a:ext uri="{FF2B5EF4-FFF2-40B4-BE49-F238E27FC236}">
                <a16:creationId xmlns:a16="http://schemas.microsoft.com/office/drawing/2014/main" id="{175C14CA-2835-F53A-D5CC-88E0C16EB19B}"/>
              </a:ext>
            </a:extLst>
          </p:cNvPr>
          <p:cNvSpPr>
            <a:spLocks noGrp="1"/>
          </p:cNvSpPr>
          <p:nvPr>
            <p:ph type="title"/>
          </p:nvPr>
        </p:nvSpPr>
        <p:spPr>
          <a:xfrm>
            <a:off x="1666874" y="188914"/>
            <a:ext cx="10348954" cy="1079500"/>
          </a:xfrm>
        </p:spPr>
        <p:txBody>
          <a:bodyPr/>
          <a:lstStyle/>
          <a:p>
            <a:r>
              <a:rPr lang="da-DK" dirty="0"/>
              <a:t>Voksen i botilbud der koster over 2 mio. kr. om året </a:t>
            </a:r>
          </a:p>
        </p:txBody>
      </p:sp>
      <p:graphicFrame>
        <p:nvGraphicFramePr>
          <p:cNvPr id="7" name="Pladsholder til indhold 6">
            <a:extLst>
              <a:ext uri="{FF2B5EF4-FFF2-40B4-BE49-F238E27FC236}">
                <a16:creationId xmlns:a16="http://schemas.microsoft.com/office/drawing/2014/main" id="{EAB70AF5-4CF2-4E74-B635-EDF2B523D7C7}"/>
              </a:ext>
            </a:extLst>
          </p:cNvPr>
          <p:cNvGraphicFramePr>
            <a:graphicFrameLocks noGrp="1"/>
          </p:cNvGraphicFramePr>
          <p:nvPr>
            <p:ph sz="quarter" idx="13"/>
          </p:nvPr>
        </p:nvGraphicFramePr>
        <p:xfrm>
          <a:off x="1666875" y="1268413"/>
          <a:ext cx="8858250" cy="4321175"/>
        </p:xfrm>
        <a:graphic>
          <a:graphicData uri="http://schemas.openxmlformats.org/drawingml/2006/chart">
            <c:chart xmlns:c="http://schemas.openxmlformats.org/drawingml/2006/chart" xmlns:r="http://schemas.openxmlformats.org/officeDocument/2006/relationships" r:id="rId2"/>
          </a:graphicData>
        </a:graphic>
      </p:graphicFrame>
      <p:sp>
        <p:nvSpPr>
          <p:cNvPr id="4" name="Tekstfelt 3">
            <a:extLst>
              <a:ext uri="{FF2B5EF4-FFF2-40B4-BE49-F238E27FC236}">
                <a16:creationId xmlns:a16="http://schemas.microsoft.com/office/drawing/2014/main" id="{6199296A-5EB2-D220-5122-5CF574F44DB8}"/>
              </a:ext>
            </a:extLst>
          </p:cNvPr>
          <p:cNvSpPr txBox="1"/>
          <p:nvPr/>
        </p:nvSpPr>
        <p:spPr>
          <a:xfrm>
            <a:off x="5940213" y="5919893"/>
            <a:ext cx="6461760" cy="682440"/>
          </a:xfrm>
          <a:prstGeom prst="rect">
            <a:avLst/>
          </a:prstGeom>
          <a:noFill/>
        </p:spPr>
        <p:txBody>
          <a:bodyPr wrap="square" lIns="216000" tIns="216000" rIns="216000" bIns="216000" rtlCol="0">
            <a:spAutoFit/>
          </a:bodyPr>
          <a:lstStyle/>
          <a:p>
            <a:pPr algn="l"/>
            <a:r>
              <a:rPr lang="da-DK" sz="1600" spc="30" dirty="0">
                <a:solidFill>
                  <a:srgbClr val="1A1A1A"/>
                </a:solidFill>
              </a:rPr>
              <a:t>Manuel screening i 59 kommuner – oplysninger fra okt. 2022</a:t>
            </a:r>
          </a:p>
        </p:txBody>
      </p:sp>
    </p:spTree>
    <p:extLst>
      <p:ext uri="{BB962C8B-B14F-4D97-AF65-F5344CB8AC3E}">
        <p14:creationId xmlns:p14="http://schemas.microsoft.com/office/powerpoint/2010/main" val="4203013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C6F7AC1B-88F5-79CC-898F-06F1D16B4DDE}"/>
              </a:ext>
            </a:extLst>
          </p:cNvPr>
          <p:cNvSpPr>
            <a:spLocks noGrp="1"/>
          </p:cNvSpPr>
          <p:nvPr>
            <p:ph type="dt" sz="half" idx="10"/>
          </p:nvPr>
        </p:nvSpPr>
        <p:spPr/>
        <p:txBody>
          <a:bodyPr/>
          <a:lstStyle/>
          <a:p>
            <a:pPr algn="r"/>
            <a:r>
              <a:rPr lang="da-DK"/>
              <a:t>20-11-2023</a:t>
            </a:r>
            <a:endParaRPr lang="en-DK"/>
          </a:p>
        </p:txBody>
      </p:sp>
      <p:sp>
        <p:nvSpPr>
          <p:cNvPr id="3" name="Pladsholder til slidenummer 2">
            <a:extLst>
              <a:ext uri="{FF2B5EF4-FFF2-40B4-BE49-F238E27FC236}">
                <a16:creationId xmlns:a16="http://schemas.microsoft.com/office/drawing/2014/main" id="{FFE59797-E9E1-C206-862A-13F4037F126E}"/>
              </a:ext>
            </a:extLst>
          </p:cNvPr>
          <p:cNvSpPr>
            <a:spLocks noGrp="1"/>
          </p:cNvSpPr>
          <p:nvPr>
            <p:ph type="sldNum" sz="quarter" idx="12"/>
          </p:nvPr>
        </p:nvSpPr>
        <p:spPr/>
        <p:txBody>
          <a:bodyPr/>
          <a:lstStyle/>
          <a:p>
            <a:fld id="{97C90A3D-D57D-FD44-9B76-0F4E407B9FC2}" type="slidenum">
              <a:rPr lang="en-DK" smtClean="0"/>
              <a:pPr/>
              <a:t>51</a:t>
            </a:fld>
            <a:endParaRPr lang="en-DK"/>
          </a:p>
        </p:txBody>
      </p:sp>
      <p:sp>
        <p:nvSpPr>
          <p:cNvPr id="4" name="Pladsholder til indhold 3">
            <a:extLst>
              <a:ext uri="{FF2B5EF4-FFF2-40B4-BE49-F238E27FC236}">
                <a16:creationId xmlns:a16="http://schemas.microsoft.com/office/drawing/2014/main" id="{F8953C6D-E1AB-A4F2-C04E-EB99F32F82C2}"/>
              </a:ext>
            </a:extLst>
          </p:cNvPr>
          <p:cNvSpPr>
            <a:spLocks noGrp="1"/>
          </p:cNvSpPr>
          <p:nvPr>
            <p:ph sz="quarter" idx="13"/>
          </p:nvPr>
        </p:nvSpPr>
        <p:spPr/>
        <p:txBody>
          <a:bodyPr/>
          <a:lstStyle/>
          <a:p>
            <a:endParaRPr lang="da-DK"/>
          </a:p>
        </p:txBody>
      </p:sp>
      <p:sp>
        <p:nvSpPr>
          <p:cNvPr id="5" name="Titel 4">
            <a:extLst>
              <a:ext uri="{FF2B5EF4-FFF2-40B4-BE49-F238E27FC236}">
                <a16:creationId xmlns:a16="http://schemas.microsoft.com/office/drawing/2014/main" id="{F88C03B2-9B5B-78CA-BF35-08F03B4675C9}"/>
              </a:ext>
            </a:extLst>
          </p:cNvPr>
          <p:cNvSpPr>
            <a:spLocks noGrp="1"/>
          </p:cNvSpPr>
          <p:nvPr>
            <p:ph type="title"/>
          </p:nvPr>
        </p:nvSpPr>
        <p:spPr/>
        <p:txBody>
          <a:bodyPr/>
          <a:lstStyle/>
          <a:p>
            <a:endParaRPr lang="da-DK"/>
          </a:p>
        </p:txBody>
      </p:sp>
      <p:pic>
        <p:nvPicPr>
          <p:cNvPr id="7" name="Billede 6">
            <a:extLst>
              <a:ext uri="{FF2B5EF4-FFF2-40B4-BE49-F238E27FC236}">
                <a16:creationId xmlns:a16="http://schemas.microsoft.com/office/drawing/2014/main" id="{4E27952A-26DB-CF9A-7A16-D9C7D88B4CE3}"/>
              </a:ext>
            </a:extLst>
          </p:cNvPr>
          <p:cNvPicPr>
            <a:picLocks noChangeAspect="1"/>
          </p:cNvPicPr>
          <p:nvPr/>
        </p:nvPicPr>
        <p:blipFill>
          <a:blip r:embed="rId2"/>
          <a:stretch>
            <a:fillRect/>
          </a:stretch>
        </p:blipFill>
        <p:spPr>
          <a:xfrm>
            <a:off x="76418" y="0"/>
            <a:ext cx="12039163" cy="6858000"/>
          </a:xfrm>
          <a:prstGeom prst="rect">
            <a:avLst/>
          </a:prstGeom>
        </p:spPr>
      </p:pic>
    </p:spTree>
    <p:extLst>
      <p:ext uri="{BB962C8B-B14F-4D97-AF65-F5344CB8AC3E}">
        <p14:creationId xmlns:p14="http://schemas.microsoft.com/office/powerpoint/2010/main" val="3978651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7E137BD6-2163-6F10-F3B2-73957C4953E8}"/>
              </a:ext>
            </a:extLst>
          </p:cNvPr>
          <p:cNvSpPr>
            <a:spLocks noGrp="1"/>
          </p:cNvSpPr>
          <p:nvPr>
            <p:ph type="dt" sz="half" idx="10"/>
          </p:nvPr>
        </p:nvSpPr>
        <p:spPr/>
        <p:txBody>
          <a:bodyPr/>
          <a:lstStyle/>
          <a:p>
            <a:pPr algn="r"/>
            <a:r>
              <a:rPr lang="da-DK"/>
              <a:t>20-11-2023</a:t>
            </a:r>
            <a:endParaRPr lang="en-DK"/>
          </a:p>
        </p:txBody>
      </p:sp>
      <p:sp>
        <p:nvSpPr>
          <p:cNvPr id="3" name="Pladsholder til slidenummer 2">
            <a:extLst>
              <a:ext uri="{FF2B5EF4-FFF2-40B4-BE49-F238E27FC236}">
                <a16:creationId xmlns:a16="http://schemas.microsoft.com/office/drawing/2014/main" id="{0939AEC3-2724-334A-A326-9C4F7B1BD24C}"/>
              </a:ext>
            </a:extLst>
          </p:cNvPr>
          <p:cNvSpPr>
            <a:spLocks noGrp="1"/>
          </p:cNvSpPr>
          <p:nvPr>
            <p:ph type="sldNum" sz="quarter" idx="12"/>
          </p:nvPr>
        </p:nvSpPr>
        <p:spPr/>
        <p:txBody>
          <a:bodyPr/>
          <a:lstStyle/>
          <a:p>
            <a:fld id="{97C90A3D-D57D-FD44-9B76-0F4E407B9FC2}" type="slidenum">
              <a:rPr lang="en-DK" smtClean="0"/>
              <a:pPr/>
              <a:t>52</a:t>
            </a:fld>
            <a:endParaRPr lang="en-DK"/>
          </a:p>
        </p:txBody>
      </p:sp>
      <p:sp>
        <p:nvSpPr>
          <p:cNvPr id="4" name="Pladsholder til indhold 3">
            <a:extLst>
              <a:ext uri="{FF2B5EF4-FFF2-40B4-BE49-F238E27FC236}">
                <a16:creationId xmlns:a16="http://schemas.microsoft.com/office/drawing/2014/main" id="{C93FB236-8A64-40B0-46A2-26662CA0F678}"/>
              </a:ext>
            </a:extLst>
          </p:cNvPr>
          <p:cNvSpPr>
            <a:spLocks noGrp="1"/>
          </p:cNvSpPr>
          <p:nvPr>
            <p:ph sz="quarter" idx="13"/>
          </p:nvPr>
        </p:nvSpPr>
        <p:spPr/>
        <p:txBody>
          <a:bodyPr/>
          <a:lstStyle/>
          <a:p>
            <a:endParaRPr lang="da-DK"/>
          </a:p>
        </p:txBody>
      </p:sp>
      <p:sp>
        <p:nvSpPr>
          <p:cNvPr id="5" name="Titel 4">
            <a:extLst>
              <a:ext uri="{FF2B5EF4-FFF2-40B4-BE49-F238E27FC236}">
                <a16:creationId xmlns:a16="http://schemas.microsoft.com/office/drawing/2014/main" id="{F9F941A8-34F4-B15B-2C38-325F78E524FE}"/>
              </a:ext>
            </a:extLst>
          </p:cNvPr>
          <p:cNvSpPr>
            <a:spLocks noGrp="1"/>
          </p:cNvSpPr>
          <p:nvPr>
            <p:ph type="title"/>
          </p:nvPr>
        </p:nvSpPr>
        <p:spPr/>
        <p:txBody>
          <a:bodyPr/>
          <a:lstStyle/>
          <a:p>
            <a:endParaRPr lang="da-DK"/>
          </a:p>
        </p:txBody>
      </p:sp>
      <p:pic>
        <p:nvPicPr>
          <p:cNvPr id="7" name="Billede 6">
            <a:extLst>
              <a:ext uri="{FF2B5EF4-FFF2-40B4-BE49-F238E27FC236}">
                <a16:creationId xmlns:a16="http://schemas.microsoft.com/office/drawing/2014/main" id="{7DC002D3-FE2D-011B-D26D-C8208A63A3AC}"/>
              </a:ext>
            </a:extLst>
          </p:cNvPr>
          <p:cNvPicPr>
            <a:picLocks noChangeAspect="1"/>
          </p:cNvPicPr>
          <p:nvPr/>
        </p:nvPicPr>
        <p:blipFill>
          <a:blip r:embed="rId2"/>
          <a:stretch>
            <a:fillRect/>
          </a:stretch>
        </p:blipFill>
        <p:spPr>
          <a:xfrm>
            <a:off x="22713" y="0"/>
            <a:ext cx="12146573" cy="6858000"/>
          </a:xfrm>
          <a:prstGeom prst="rect">
            <a:avLst/>
          </a:prstGeom>
        </p:spPr>
      </p:pic>
    </p:spTree>
    <p:extLst>
      <p:ext uri="{BB962C8B-B14F-4D97-AF65-F5344CB8AC3E}">
        <p14:creationId xmlns:p14="http://schemas.microsoft.com/office/powerpoint/2010/main" val="2265931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4094230F-D7EA-436F-BD71-CA3C987A2362}"/>
              </a:ext>
            </a:extLst>
          </p:cNvPr>
          <p:cNvSpPr>
            <a:spLocks noGrp="1"/>
          </p:cNvSpPr>
          <p:nvPr>
            <p:ph type="dt" sz="half" idx="10"/>
          </p:nvPr>
        </p:nvSpPr>
        <p:spPr/>
        <p:txBody>
          <a:bodyPr/>
          <a:lstStyle/>
          <a:p>
            <a:pPr algn="r"/>
            <a:r>
              <a:rPr lang="da-DK"/>
              <a:t>20-11-2023</a:t>
            </a:r>
            <a:endParaRPr lang="en-DK"/>
          </a:p>
        </p:txBody>
      </p:sp>
      <p:sp>
        <p:nvSpPr>
          <p:cNvPr id="3" name="Pladsholder til slidenummer 2">
            <a:extLst>
              <a:ext uri="{FF2B5EF4-FFF2-40B4-BE49-F238E27FC236}">
                <a16:creationId xmlns:a16="http://schemas.microsoft.com/office/drawing/2014/main" id="{B6F1B41B-A62D-264B-E512-4EF641DC9EC3}"/>
              </a:ext>
            </a:extLst>
          </p:cNvPr>
          <p:cNvSpPr>
            <a:spLocks noGrp="1"/>
          </p:cNvSpPr>
          <p:nvPr>
            <p:ph type="sldNum" sz="quarter" idx="12"/>
          </p:nvPr>
        </p:nvSpPr>
        <p:spPr/>
        <p:txBody>
          <a:bodyPr/>
          <a:lstStyle/>
          <a:p>
            <a:fld id="{97C90A3D-D57D-FD44-9B76-0F4E407B9FC2}" type="slidenum">
              <a:rPr lang="en-DK" smtClean="0"/>
              <a:pPr/>
              <a:t>53</a:t>
            </a:fld>
            <a:endParaRPr lang="en-DK"/>
          </a:p>
        </p:txBody>
      </p:sp>
      <p:sp>
        <p:nvSpPr>
          <p:cNvPr id="4" name="Pladsholder til indhold 3">
            <a:extLst>
              <a:ext uri="{FF2B5EF4-FFF2-40B4-BE49-F238E27FC236}">
                <a16:creationId xmlns:a16="http://schemas.microsoft.com/office/drawing/2014/main" id="{526D6ADB-C015-BEF0-72DA-61227661C4E7}"/>
              </a:ext>
            </a:extLst>
          </p:cNvPr>
          <p:cNvSpPr>
            <a:spLocks noGrp="1"/>
          </p:cNvSpPr>
          <p:nvPr>
            <p:ph sz="quarter" idx="13"/>
          </p:nvPr>
        </p:nvSpPr>
        <p:spPr/>
        <p:txBody>
          <a:bodyPr/>
          <a:lstStyle/>
          <a:p>
            <a:endParaRPr lang="da-DK"/>
          </a:p>
        </p:txBody>
      </p:sp>
      <p:sp>
        <p:nvSpPr>
          <p:cNvPr id="5" name="Titel 4">
            <a:extLst>
              <a:ext uri="{FF2B5EF4-FFF2-40B4-BE49-F238E27FC236}">
                <a16:creationId xmlns:a16="http://schemas.microsoft.com/office/drawing/2014/main" id="{80C2957E-DB92-1A6B-B8D4-989566D2C5AC}"/>
              </a:ext>
            </a:extLst>
          </p:cNvPr>
          <p:cNvSpPr>
            <a:spLocks noGrp="1"/>
          </p:cNvSpPr>
          <p:nvPr>
            <p:ph type="title"/>
          </p:nvPr>
        </p:nvSpPr>
        <p:spPr/>
        <p:txBody>
          <a:bodyPr/>
          <a:lstStyle/>
          <a:p>
            <a:endParaRPr lang="da-DK"/>
          </a:p>
        </p:txBody>
      </p:sp>
      <p:pic>
        <p:nvPicPr>
          <p:cNvPr id="7" name="Billede 6">
            <a:extLst>
              <a:ext uri="{FF2B5EF4-FFF2-40B4-BE49-F238E27FC236}">
                <a16:creationId xmlns:a16="http://schemas.microsoft.com/office/drawing/2014/main" id="{95D26221-09C9-DB57-E2CB-A488CDBA2CB8}"/>
              </a:ext>
            </a:extLst>
          </p:cNvPr>
          <p:cNvPicPr>
            <a:picLocks noChangeAspect="1"/>
          </p:cNvPicPr>
          <p:nvPr/>
        </p:nvPicPr>
        <p:blipFill>
          <a:blip r:embed="rId2"/>
          <a:stretch>
            <a:fillRect/>
          </a:stretch>
        </p:blipFill>
        <p:spPr>
          <a:xfrm>
            <a:off x="105028" y="0"/>
            <a:ext cx="11981943" cy="6858000"/>
          </a:xfrm>
          <a:prstGeom prst="rect">
            <a:avLst/>
          </a:prstGeom>
        </p:spPr>
      </p:pic>
    </p:spTree>
    <p:extLst>
      <p:ext uri="{BB962C8B-B14F-4D97-AF65-F5344CB8AC3E}">
        <p14:creationId xmlns:p14="http://schemas.microsoft.com/office/powerpoint/2010/main" val="147393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F9E89B2D-09BD-8953-C027-A9A1146B0611}"/>
              </a:ext>
            </a:extLst>
          </p:cNvPr>
          <p:cNvSpPr>
            <a:spLocks noGrp="1"/>
          </p:cNvSpPr>
          <p:nvPr>
            <p:ph type="dt" sz="half" idx="10"/>
          </p:nvPr>
        </p:nvSpPr>
        <p:spPr/>
        <p:txBody>
          <a:bodyPr/>
          <a:lstStyle/>
          <a:p>
            <a:pPr algn="r"/>
            <a:r>
              <a:rPr lang="da-DK"/>
              <a:t>20-11-2023</a:t>
            </a:r>
            <a:endParaRPr lang="en-DK"/>
          </a:p>
        </p:txBody>
      </p:sp>
      <p:sp>
        <p:nvSpPr>
          <p:cNvPr id="3" name="Pladsholder til slidenummer 2">
            <a:extLst>
              <a:ext uri="{FF2B5EF4-FFF2-40B4-BE49-F238E27FC236}">
                <a16:creationId xmlns:a16="http://schemas.microsoft.com/office/drawing/2014/main" id="{5A91C4A7-0524-58B0-110C-443204616171}"/>
              </a:ext>
            </a:extLst>
          </p:cNvPr>
          <p:cNvSpPr>
            <a:spLocks noGrp="1"/>
          </p:cNvSpPr>
          <p:nvPr>
            <p:ph type="sldNum" sz="quarter" idx="12"/>
          </p:nvPr>
        </p:nvSpPr>
        <p:spPr/>
        <p:txBody>
          <a:bodyPr/>
          <a:lstStyle/>
          <a:p>
            <a:fld id="{97C90A3D-D57D-FD44-9B76-0F4E407B9FC2}" type="slidenum">
              <a:rPr lang="en-DK" smtClean="0"/>
              <a:pPr/>
              <a:t>54</a:t>
            </a:fld>
            <a:endParaRPr lang="en-DK"/>
          </a:p>
        </p:txBody>
      </p:sp>
      <p:sp>
        <p:nvSpPr>
          <p:cNvPr id="4" name="Pladsholder til indhold 3">
            <a:extLst>
              <a:ext uri="{FF2B5EF4-FFF2-40B4-BE49-F238E27FC236}">
                <a16:creationId xmlns:a16="http://schemas.microsoft.com/office/drawing/2014/main" id="{2B636303-1DF9-99E4-529E-BD10F605124A}"/>
              </a:ext>
            </a:extLst>
          </p:cNvPr>
          <p:cNvSpPr>
            <a:spLocks noGrp="1"/>
          </p:cNvSpPr>
          <p:nvPr>
            <p:ph sz="quarter" idx="13"/>
          </p:nvPr>
        </p:nvSpPr>
        <p:spPr/>
        <p:txBody>
          <a:bodyPr/>
          <a:lstStyle/>
          <a:p>
            <a:endParaRPr lang="da-DK"/>
          </a:p>
        </p:txBody>
      </p:sp>
      <p:sp>
        <p:nvSpPr>
          <p:cNvPr id="5" name="Titel 4">
            <a:extLst>
              <a:ext uri="{FF2B5EF4-FFF2-40B4-BE49-F238E27FC236}">
                <a16:creationId xmlns:a16="http://schemas.microsoft.com/office/drawing/2014/main" id="{0FCFA338-70F4-A351-8ACA-B7BD3B63F8AF}"/>
              </a:ext>
            </a:extLst>
          </p:cNvPr>
          <p:cNvSpPr>
            <a:spLocks noGrp="1"/>
          </p:cNvSpPr>
          <p:nvPr>
            <p:ph type="title"/>
          </p:nvPr>
        </p:nvSpPr>
        <p:spPr/>
        <p:txBody>
          <a:bodyPr/>
          <a:lstStyle/>
          <a:p>
            <a:endParaRPr lang="da-DK"/>
          </a:p>
        </p:txBody>
      </p:sp>
      <p:pic>
        <p:nvPicPr>
          <p:cNvPr id="7" name="Billede 6">
            <a:extLst>
              <a:ext uri="{FF2B5EF4-FFF2-40B4-BE49-F238E27FC236}">
                <a16:creationId xmlns:a16="http://schemas.microsoft.com/office/drawing/2014/main" id="{2764E4EC-02EC-471F-DD6F-2C5D2687B5C3}"/>
              </a:ext>
            </a:extLst>
          </p:cNvPr>
          <p:cNvPicPr>
            <a:picLocks noChangeAspect="1"/>
          </p:cNvPicPr>
          <p:nvPr/>
        </p:nvPicPr>
        <p:blipFill>
          <a:blip r:embed="rId2"/>
          <a:stretch>
            <a:fillRect/>
          </a:stretch>
        </p:blipFill>
        <p:spPr>
          <a:xfrm>
            <a:off x="102374" y="0"/>
            <a:ext cx="11987252" cy="6858000"/>
          </a:xfrm>
          <a:prstGeom prst="rect">
            <a:avLst/>
          </a:prstGeom>
        </p:spPr>
      </p:pic>
    </p:spTree>
    <p:extLst>
      <p:ext uri="{BB962C8B-B14F-4D97-AF65-F5344CB8AC3E}">
        <p14:creationId xmlns:p14="http://schemas.microsoft.com/office/powerpoint/2010/main" val="2117156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dsholder til indhold 6" descr="Et billede, der indeholder tekst, skærmbillede, Parallel, Font/skrifttype&#10;&#10;Automatisk genereret beskrivelse">
            <a:extLst>
              <a:ext uri="{FF2B5EF4-FFF2-40B4-BE49-F238E27FC236}">
                <a16:creationId xmlns:a16="http://schemas.microsoft.com/office/drawing/2014/main" id="{5E05C47E-8A78-E928-BEE9-C88732F6B9B6}"/>
              </a:ext>
            </a:extLst>
          </p:cNvPr>
          <p:cNvPicPr>
            <a:picLocks noGrp="1" noChangeAspect="1"/>
          </p:cNvPicPr>
          <p:nvPr>
            <p:ph sz="quarter" idx="13"/>
          </p:nvPr>
        </p:nvPicPr>
        <p:blipFill>
          <a:blip r:embed="rId2"/>
          <a:srcRect l="444"/>
          <a:stretch/>
        </p:blipFill>
        <p:spPr>
          <a:xfrm>
            <a:off x="20" y="10"/>
            <a:ext cx="12191980" cy="6857990"/>
          </a:xfrm>
          <a:noFill/>
        </p:spPr>
      </p:pic>
      <p:sp>
        <p:nvSpPr>
          <p:cNvPr id="2" name="Pladsholder til dato 1" hidden="1">
            <a:extLst>
              <a:ext uri="{FF2B5EF4-FFF2-40B4-BE49-F238E27FC236}">
                <a16:creationId xmlns:a16="http://schemas.microsoft.com/office/drawing/2014/main" id="{4D4D1761-5CE7-112E-4755-01074C549D15}"/>
              </a:ext>
            </a:extLst>
          </p:cNvPr>
          <p:cNvSpPr>
            <a:spLocks noGrp="1"/>
          </p:cNvSpPr>
          <p:nvPr>
            <p:ph type="dt" sz="half" idx="10"/>
          </p:nvPr>
        </p:nvSpPr>
        <p:spPr/>
        <p:txBody>
          <a:bodyPr/>
          <a:lstStyle/>
          <a:p>
            <a:pPr algn="r">
              <a:spcAft>
                <a:spcPts val="600"/>
              </a:spcAft>
            </a:pPr>
            <a:r>
              <a:rPr lang="da-DK"/>
              <a:t>20-11-2023</a:t>
            </a:r>
            <a:endParaRPr lang="en-DK"/>
          </a:p>
        </p:txBody>
      </p:sp>
      <p:sp>
        <p:nvSpPr>
          <p:cNvPr id="3" name="Pladsholder til slidenummer 2" hidden="1">
            <a:extLst>
              <a:ext uri="{FF2B5EF4-FFF2-40B4-BE49-F238E27FC236}">
                <a16:creationId xmlns:a16="http://schemas.microsoft.com/office/drawing/2014/main" id="{AF245400-BEB7-48F5-1BE5-0CFCB4D5B718}"/>
              </a:ext>
            </a:extLst>
          </p:cNvPr>
          <p:cNvSpPr>
            <a:spLocks noGrp="1"/>
          </p:cNvSpPr>
          <p:nvPr>
            <p:ph type="sldNum" sz="quarter" idx="12"/>
          </p:nvPr>
        </p:nvSpPr>
        <p:spPr/>
        <p:txBody>
          <a:bodyPr/>
          <a:lstStyle/>
          <a:p>
            <a:pPr>
              <a:spcAft>
                <a:spcPts val="600"/>
              </a:spcAft>
            </a:pPr>
            <a:fld id="{97C90A3D-D57D-FD44-9B76-0F4E407B9FC2}" type="slidenum">
              <a:rPr lang="en-DK" smtClean="0"/>
              <a:pPr>
                <a:spcAft>
                  <a:spcPts val="600"/>
                </a:spcAft>
              </a:pPr>
              <a:t>55</a:t>
            </a:fld>
            <a:endParaRPr lang="en-DK"/>
          </a:p>
        </p:txBody>
      </p:sp>
    </p:spTree>
    <p:extLst>
      <p:ext uri="{BB962C8B-B14F-4D97-AF65-F5344CB8AC3E}">
        <p14:creationId xmlns:p14="http://schemas.microsoft.com/office/powerpoint/2010/main" val="2023364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3CA05EF9-A2AC-CB9D-169B-7815E505DB64}"/>
              </a:ext>
            </a:extLst>
          </p:cNvPr>
          <p:cNvSpPr>
            <a:spLocks noGrp="1"/>
          </p:cNvSpPr>
          <p:nvPr>
            <p:ph type="dt" sz="half" idx="10"/>
          </p:nvPr>
        </p:nvSpPr>
        <p:spPr/>
        <p:txBody>
          <a:bodyPr/>
          <a:lstStyle/>
          <a:p>
            <a:pPr algn="r"/>
            <a:r>
              <a:rPr lang="da-DK"/>
              <a:t>20-11-2023</a:t>
            </a:r>
            <a:endParaRPr lang="en-DK"/>
          </a:p>
        </p:txBody>
      </p:sp>
      <p:sp>
        <p:nvSpPr>
          <p:cNvPr id="3" name="Pladsholder til slidenummer 2">
            <a:extLst>
              <a:ext uri="{FF2B5EF4-FFF2-40B4-BE49-F238E27FC236}">
                <a16:creationId xmlns:a16="http://schemas.microsoft.com/office/drawing/2014/main" id="{C52D36C4-B863-8491-1D5C-076A491033AF}"/>
              </a:ext>
            </a:extLst>
          </p:cNvPr>
          <p:cNvSpPr>
            <a:spLocks noGrp="1"/>
          </p:cNvSpPr>
          <p:nvPr>
            <p:ph type="sldNum" sz="quarter" idx="12"/>
          </p:nvPr>
        </p:nvSpPr>
        <p:spPr/>
        <p:txBody>
          <a:bodyPr/>
          <a:lstStyle/>
          <a:p>
            <a:fld id="{97C90A3D-D57D-FD44-9B76-0F4E407B9FC2}" type="slidenum">
              <a:rPr lang="en-DK" smtClean="0"/>
              <a:pPr/>
              <a:t>56</a:t>
            </a:fld>
            <a:endParaRPr lang="en-DK"/>
          </a:p>
        </p:txBody>
      </p:sp>
      <p:sp>
        <p:nvSpPr>
          <p:cNvPr id="4" name="Pladsholder til indhold 3">
            <a:extLst>
              <a:ext uri="{FF2B5EF4-FFF2-40B4-BE49-F238E27FC236}">
                <a16:creationId xmlns:a16="http://schemas.microsoft.com/office/drawing/2014/main" id="{EF3BC3A4-9AC5-E2CD-95BB-54C90141DBAD}"/>
              </a:ext>
            </a:extLst>
          </p:cNvPr>
          <p:cNvSpPr>
            <a:spLocks noGrp="1"/>
          </p:cNvSpPr>
          <p:nvPr>
            <p:ph sz="quarter" idx="13"/>
          </p:nvPr>
        </p:nvSpPr>
        <p:spPr>
          <a:xfrm>
            <a:off x="1666876" y="1268413"/>
            <a:ext cx="4429124" cy="4321175"/>
          </a:xfrm>
        </p:spPr>
        <p:txBody>
          <a:bodyPr/>
          <a:lstStyle/>
          <a:p>
            <a:pPr marL="0" indent="0">
              <a:buNone/>
            </a:pPr>
            <a:r>
              <a:rPr lang="da-DK" dirty="0"/>
              <a:t>Hvad vil jeg tage fat på?</a:t>
            </a:r>
          </a:p>
          <a:p>
            <a:pPr marL="0" indent="0">
              <a:buNone/>
            </a:pPr>
            <a:endParaRPr lang="da-DK" dirty="0"/>
          </a:p>
          <a:p>
            <a:pPr marL="0" indent="0">
              <a:buNone/>
            </a:pPr>
            <a:r>
              <a:rPr lang="da-DK" dirty="0"/>
              <a:t>1.</a:t>
            </a:r>
          </a:p>
          <a:p>
            <a:pPr marL="0" indent="0">
              <a:buNone/>
            </a:pPr>
            <a:endParaRPr lang="da-DK" dirty="0"/>
          </a:p>
          <a:p>
            <a:pPr marL="0" indent="0">
              <a:buNone/>
            </a:pPr>
            <a:endParaRPr lang="da-DK" dirty="0"/>
          </a:p>
          <a:p>
            <a:pPr marL="0" indent="0">
              <a:buNone/>
            </a:pPr>
            <a:r>
              <a:rPr lang="da-DK" dirty="0"/>
              <a:t>2.</a:t>
            </a:r>
          </a:p>
          <a:p>
            <a:pPr marL="0" indent="0">
              <a:buNone/>
            </a:pPr>
            <a:endParaRPr lang="da-DK" dirty="0"/>
          </a:p>
          <a:p>
            <a:pPr marL="0" indent="0">
              <a:buNone/>
            </a:pPr>
            <a:endParaRPr lang="da-DK" dirty="0"/>
          </a:p>
          <a:p>
            <a:pPr marL="0" indent="0">
              <a:buNone/>
            </a:pPr>
            <a:r>
              <a:rPr lang="da-DK" dirty="0"/>
              <a:t>3. </a:t>
            </a:r>
          </a:p>
          <a:p>
            <a:pPr marL="0" indent="0">
              <a:buNone/>
            </a:pPr>
            <a:endParaRPr lang="da-DK" dirty="0"/>
          </a:p>
        </p:txBody>
      </p:sp>
      <p:sp>
        <p:nvSpPr>
          <p:cNvPr id="5" name="Titel 4">
            <a:extLst>
              <a:ext uri="{FF2B5EF4-FFF2-40B4-BE49-F238E27FC236}">
                <a16:creationId xmlns:a16="http://schemas.microsoft.com/office/drawing/2014/main" id="{C940169D-60EF-543D-D05A-CC32E916A95F}"/>
              </a:ext>
            </a:extLst>
          </p:cNvPr>
          <p:cNvSpPr>
            <a:spLocks noGrp="1"/>
          </p:cNvSpPr>
          <p:nvPr>
            <p:ph type="title"/>
          </p:nvPr>
        </p:nvSpPr>
        <p:spPr/>
        <p:txBody>
          <a:bodyPr/>
          <a:lstStyle/>
          <a:p>
            <a:r>
              <a:rPr lang="da-DK" dirty="0"/>
              <a:t>Når jeg kommer hjem?</a:t>
            </a:r>
          </a:p>
        </p:txBody>
      </p:sp>
      <p:sp>
        <p:nvSpPr>
          <p:cNvPr id="6" name="Pladsholder til indhold 3">
            <a:extLst>
              <a:ext uri="{FF2B5EF4-FFF2-40B4-BE49-F238E27FC236}">
                <a16:creationId xmlns:a16="http://schemas.microsoft.com/office/drawing/2014/main" id="{E365C75F-AE6D-9C50-EB2E-6BBBE3D3C557}"/>
              </a:ext>
            </a:extLst>
          </p:cNvPr>
          <p:cNvSpPr txBox="1">
            <a:spLocks/>
          </p:cNvSpPr>
          <p:nvPr/>
        </p:nvSpPr>
        <p:spPr>
          <a:xfrm>
            <a:off x="6912484" y="944339"/>
            <a:ext cx="4764404" cy="4321175"/>
          </a:xfrm>
          <a:prstGeom prst="rect">
            <a:avLst/>
          </a:prstGeom>
        </p:spPr>
        <p:txBody>
          <a:bodyPr vert="horz" wrap="square" lIns="216000" tIns="216000" rIns="216000" bIns="216000" rtlCol="0">
            <a:noAutofit/>
          </a:bodyPr>
          <a:lstStyle>
            <a:lvl1pPr marL="216000" indent="-216000" algn="l" defTabSz="914400" rtl="0" eaLnBrk="1" latinLnBrk="0" hangingPunct="1">
              <a:lnSpc>
                <a:spcPct val="100000"/>
              </a:lnSpc>
              <a:spcBef>
                <a:spcPts val="0"/>
              </a:spcBef>
              <a:buSzPct val="70000"/>
              <a:buFont typeface="Arial" panose="020B0604020202020204" pitchFamily="34" charset="0"/>
              <a:buChar char="•"/>
              <a:tabLst/>
              <a:defRPr sz="2400" b="0" i="0" kern="1200" spc="30" baseline="0">
                <a:solidFill>
                  <a:schemeClr val="tx1"/>
                </a:solidFill>
                <a:latin typeface="+mn-lt"/>
                <a:ea typeface="+mn-ea"/>
                <a:cs typeface="+mn-cs"/>
              </a:defRPr>
            </a:lvl1pPr>
            <a:lvl2pPr marL="496888" indent="-274638" algn="l" defTabSz="914400" rtl="0" eaLnBrk="1" latinLnBrk="0" hangingPunct="1">
              <a:lnSpc>
                <a:spcPct val="100000"/>
              </a:lnSpc>
              <a:spcBef>
                <a:spcPts val="0"/>
              </a:spcBef>
              <a:buSzPct val="70000"/>
              <a:buFont typeface="Arial" panose="020B0604020202020204" pitchFamily="34" charset="0"/>
              <a:buChar char="•"/>
              <a:tabLst/>
              <a:defRPr sz="2400" b="0" i="0" kern="1200" spc="30" baseline="0">
                <a:solidFill>
                  <a:schemeClr val="tx1"/>
                </a:solidFill>
                <a:latin typeface="+mn-lt"/>
                <a:ea typeface="+mn-ea"/>
                <a:cs typeface="+mn-cs"/>
              </a:defRPr>
            </a:lvl2pPr>
            <a:lvl3pPr marL="720725" indent="-223838" algn="l" defTabSz="914400" rtl="0" eaLnBrk="1" latinLnBrk="0" hangingPunct="1">
              <a:lnSpc>
                <a:spcPct val="100000"/>
              </a:lnSpc>
              <a:spcBef>
                <a:spcPts val="0"/>
              </a:spcBef>
              <a:buSzPct val="70000"/>
              <a:buFont typeface="Arial" panose="020B0604020202020204" pitchFamily="34" charset="0"/>
              <a:buChar char="•"/>
              <a:tabLst/>
              <a:defRPr sz="2400" b="0" i="0" kern="1200" spc="30" baseline="0">
                <a:solidFill>
                  <a:schemeClr val="tx1"/>
                </a:solidFill>
                <a:latin typeface="+mn-lt"/>
                <a:ea typeface="+mn-ea"/>
                <a:cs typeface="+mn-cs"/>
              </a:defRPr>
            </a:lvl3pPr>
            <a:lvl4pPr marL="984250" indent="-222250" algn="l" defTabSz="914400" rtl="0" eaLnBrk="1" latinLnBrk="0" hangingPunct="1">
              <a:lnSpc>
                <a:spcPct val="100000"/>
              </a:lnSpc>
              <a:spcBef>
                <a:spcPts val="0"/>
              </a:spcBef>
              <a:buSzPct val="70000"/>
              <a:buFont typeface="Arial" panose="020B0604020202020204" pitchFamily="34" charset="0"/>
              <a:buChar char="•"/>
              <a:tabLst/>
              <a:defRPr sz="2400" b="0" i="0" kern="1200" spc="30" baseline="0">
                <a:solidFill>
                  <a:schemeClr val="tx1"/>
                </a:solidFill>
                <a:latin typeface="+mn-lt"/>
                <a:ea typeface="+mn-ea"/>
                <a:cs typeface="+mn-cs"/>
              </a:defRPr>
            </a:lvl4pPr>
            <a:lvl5pPr marL="1249363" indent="-265113" algn="l" defTabSz="914400" rtl="0" eaLnBrk="1" latinLnBrk="0" hangingPunct="1">
              <a:lnSpc>
                <a:spcPct val="100000"/>
              </a:lnSpc>
              <a:spcBef>
                <a:spcPts val="0"/>
              </a:spcBef>
              <a:buSzPct val="70000"/>
              <a:buFont typeface="Arial" panose="020B0604020202020204" pitchFamily="34" charset="0"/>
              <a:buChar char="•"/>
              <a:tabLst/>
              <a:defRPr sz="2400" b="0" i="0" kern="1200" spc="3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a-DK" dirty="0"/>
              <a:t>Hvad skal jeg være opmærksom på ift. forandringer?</a:t>
            </a:r>
          </a:p>
          <a:p>
            <a:pPr marL="0" indent="0">
              <a:buFont typeface="Arial" panose="020B0604020202020204" pitchFamily="34" charset="0"/>
              <a:buNone/>
            </a:pPr>
            <a:endParaRPr lang="da-DK" dirty="0"/>
          </a:p>
          <a:p>
            <a:pPr marL="0" indent="0">
              <a:buFont typeface="Arial" panose="020B0604020202020204" pitchFamily="34" charset="0"/>
              <a:buNone/>
            </a:pPr>
            <a:r>
              <a:rPr lang="da-DK" dirty="0"/>
              <a:t>1.</a:t>
            </a:r>
          </a:p>
          <a:p>
            <a:pPr marL="0" indent="0">
              <a:buFont typeface="Arial" panose="020B0604020202020204" pitchFamily="34" charset="0"/>
              <a:buNone/>
            </a:pPr>
            <a:endParaRPr lang="da-DK" dirty="0"/>
          </a:p>
          <a:p>
            <a:pPr marL="0" indent="0">
              <a:buFont typeface="Arial" panose="020B0604020202020204" pitchFamily="34" charset="0"/>
              <a:buNone/>
            </a:pPr>
            <a:endParaRPr lang="da-DK" dirty="0"/>
          </a:p>
          <a:p>
            <a:pPr marL="0" indent="0">
              <a:buFont typeface="Arial" panose="020B0604020202020204" pitchFamily="34" charset="0"/>
              <a:buNone/>
            </a:pPr>
            <a:r>
              <a:rPr lang="da-DK" dirty="0"/>
              <a:t>2.</a:t>
            </a:r>
          </a:p>
          <a:p>
            <a:pPr marL="0" indent="0">
              <a:buFont typeface="Arial" panose="020B0604020202020204" pitchFamily="34" charset="0"/>
              <a:buNone/>
            </a:pPr>
            <a:endParaRPr lang="da-DK" dirty="0"/>
          </a:p>
          <a:p>
            <a:pPr marL="0" indent="0">
              <a:buFont typeface="Arial" panose="020B0604020202020204" pitchFamily="34" charset="0"/>
              <a:buNone/>
            </a:pPr>
            <a:endParaRPr lang="da-DK" dirty="0"/>
          </a:p>
          <a:p>
            <a:pPr marL="0" indent="0">
              <a:buFont typeface="Arial" panose="020B0604020202020204" pitchFamily="34" charset="0"/>
              <a:buNone/>
            </a:pPr>
            <a:r>
              <a:rPr lang="da-DK" dirty="0"/>
              <a:t>3. </a:t>
            </a:r>
          </a:p>
          <a:p>
            <a:pPr marL="0" indent="0">
              <a:buFont typeface="Arial" panose="020B0604020202020204" pitchFamily="34" charset="0"/>
              <a:buNone/>
            </a:pPr>
            <a:endParaRPr lang="da-DK" dirty="0"/>
          </a:p>
        </p:txBody>
      </p:sp>
      <p:sp>
        <p:nvSpPr>
          <p:cNvPr id="7" name="Tekstfelt 6">
            <a:extLst>
              <a:ext uri="{FF2B5EF4-FFF2-40B4-BE49-F238E27FC236}">
                <a16:creationId xmlns:a16="http://schemas.microsoft.com/office/drawing/2014/main" id="{EEE593C3-3EB7-FC88-54C0-94741C6018A1}"/>
              </a:ext>
            </a:extLst>
          </p:cNvPr>
          <p:cNvSpPr txBox="1"/>
          <p:nvPr/>
        </p:nvSpPr>
        <p:spPr>
          <a:xfrm>
            <a:off x="5922644" y="6041852"/>
            <a:ext cx="7324344" cy="682440"/>
          </a:xfrm>
          <a:prstGeom prst="rect">
            <a:avLst/>
          </a:prstGeom>
          <a:noFill/>
        </p:spPr>
        <p:txBody>
          <a:bodyPr wrap="square" lIns="216000" tIns="216000" rIns="216000" bIns="216000" rtlCol="0">
            <a:spAutoFit/>
          </a:bodyPr>
          <a:lstStyle/>
          <a:p>
            <a:pPr algn="l"/>
            <a:r>
              <a:rPr lang="da-DK" sz="1600" spc="30" dirty="0">
                <a:solidFill>
                  <a:srgbClr val="1A1A1A"/>
                </a:solidFill>
              </a:rPr>
              <a:t>Jeg vil følge op d.      /    -      med  ______________________</a:t>
            </a:r>
          </a:p>
        </p:txBody>
      </p:sp>
      <p:pic>
        <p:nvPicPr>
          <p:cNvPr id="9" name="Grafik 8" descr="Mål kontur">
            <a:extLst>
              <a:ext uri="{FF2B5EF4-FFF2-40B4-BE49-F238E27FC236}">
                <a16:creationId xmlns:a16="http://schemas.microsoft.com/office/drawing/2014/main" id="{E4A09A08-E7F7-FD30-02BD-1607C8D90D1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15112" y="354014"/>
            <a:ext cx="914400" cy="914400"/>
          </a:xfrm>
          <a:prstGeom prst="rect">
            <a:avLst/>
          </a:prstGeom>
        </p:spPr>
      </p:pic>
    </p:spTree>
    <p:extLst>
      <p:ext uri="{BB962C8B-B14F-4D97-AF65-F5344CB8AC3E}">
        <p14:creationId xmlns:p14="http://schemas.microsoft.com/office/powerpoint/2010/main" val="77690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B14FF503-F29F-0403-162B-56609FCA8309}"/>
              </a:ext>
            </a:extLst>
          </p:cNvPr>
          <p:cNvSpPr>
            <a:spLocks noGrp="1"/>
          </p:cNvSpPr>
          <p:nvPr>
            <p:ph type="dt" sz="half" idx="10"/>
          </p:nvPr>
        </p:nvSpPr>
        <p:spPr/>
        <p:txBody>
          <a:bodyPr/>
          <a:lstStyle/>
          <a:p>
            <a:pPr algn="r"/>
            <a:r>
              <a:rPr lang="da-DK"/>
              <a:t>20-11-2023</a:t>
            </a:r>
            <a:endParaRPr lang="en-DK"/>
          </a:p>
        </p:txBody>
      </p:sp>
      <p:sp>
        <p:nvSpPr>
          <p:cNvPr id="3" name="Pladsholder til slidenummer 2">
            <a:extLst>
              <a:ext uri="{FF2B5EF4-FFF2-40B4-BE49-F238E27FC236}">
                <a16:creationId xmlns:a16="http://schemas.microsoft.com/office/drawing/2014/main" id="{082DF00E-FC12-7C2C-2557-97FE9F696978}"/>
              </a:ext>
            </a:extLst>
          </p:cNvPr>
          <p:cNvSpPr>
            <a:spLocks noGrp="1"/>
          </p:cNvSpPr>
          <p:nvPr>
            <p:ph type="sldNum" sz="quarter" idx="12"/>
          </p:nvPr>
        </p:nvSpPr>
        <p:spPr/>
        <p:txBody>
          <a:bodyPr/>
          <a:lstStyle/>
          <a:p>
            <a:fld id="{97C90A3D-D57D-FD44-9B76-0F4E407B9FC2}" type="slidenum">
              <a:rPr lang="en-DK" smtClean="0"/>
              <a:pPr/>
              <a:t>57</a:t>
            </a:fld>
            <a:endParaRPr lang="en-DK"/>
          </a:p>
        </p:txBody>
      </p:sp>
      <p:pic>
        <p:nvPicPr>
          <p:cNvPr id="6" name="Pladsholder til indhold 5">
            <a:extLst>
              <a:ext uri="{FF2B5EF4-FFF2-40B4-BE49-F238E27FC236}">
                <a16:creationId xmlns:a16="http://schemas.microsoft.com/office/drawing/2014/main" id="{07C595A6-EBD0-6AAF-BBDB-79E1EA5A1DC1}"/>
              </a:ext>
            </a:extLst>
          </p:cNvPr>
          <p:cNvPicPr>
            <a:picLocks noGrp="1" noChangeAspect="1"/>
          </p:cNvPicPr>
          <p:nvPr>
            <p:ph sz="quarter" idx="13"/>
          </p:nvPr>
        </p:nvPicPr>
        <p:blipFill>
          <a:blip r:embed="rId2"/>
          <a:stretch>
            <a:fillRect/>
          </a:stretch>
        </p:blipFill>
        <p:spPr>
          <a:xfrm>
            <a:off x="6869432" y="273332"/>
            <a:ext cx="5130481" cy="2882246"/>
          </a:xfrm>
          <a:prstGeom prst="rect">
            <a:avLst/>
          </a:prstGeom>
        </p:spPr>
      </p:pic>
      <p:sp>
        <p:nvSpPr>
          <p:cNvPr id="5" name="Titel 4">
            <a:extLst>
              <a:ext uri="{FF2B5EF4-FFF2-40B4-BE49-F238E27FC236}">
                <a16:creationId xmlns:a16="http://schemas.microsoft.com/office/drawing/2014/main" id="{3736E548-E926-D118-734C-623638BC98A3}"/>
              </a:ext>
            </a:extLst>
          </p:cNvPr>
          <p:cNvSpPr>
            <a:spLocks noGrp="1"/>
          </p:cNvSpPr>
          <p:nvPr>
            <p:ph type="title"/>
          </p:nvPr>
        </p:nvSpPr>
        <p:spPr>
          <a:xfrm>
            <a:off x="1335180" y="981186"/>
            <a:ext cx="7381875" cy="1079500"/>
          </a:xfrm>
        </p:spPr>
        <p:txBody>
          <a:bodyPr/>
          <a:lstStyle/>
          <a:p>
            <a:r>
              <a:rPr lang="da-DK" dirty="0"/>
              <a:t>Find en kritisk ven i rummet </a:t>
            </a:r>
          </a:p>
        </p:txBody>
      </p:sp>
      <p:sp>
        <p:nvSpPr>
          <p:cNvPr id="7" name="Tekstfelt 6">
            <a:extLst>
              <a:ext uri="{FF2B5EF4-FFF2-40B4-BE49-F238E27FC236}">
                <a16:creationId xmlns:a16="http://schemas.microsoft.com/office/drawing/2014/main" id="{977C5CE5-D4E7-4F1F-79A7-306461C906B7}"/>
              </a:ext>
            </a:extLst>
          </p:cNvPr>
          <p:cNvSpPr txBox="1"/>
          <p:nvPr/>
        </p:nvSpPr>
        <p:spPr>
          <a:xfrm>
            <a:off x="1367809" y="1825896"/>
            <a:ext cx="4437529" cy="3206208"/>
          </a:xfrm>
          <a:prstGeom prst="rect">
            <a:avLst/>
          </a:prstGeom>
          <a:noFill/>
        </p:spPr>
        <p:txBody>
          <a:bodyPr wrap="square" lIns="216000" tIns="216000" rIns="216000" bIns="216000" rtlCol="0">
            <a:spAutoFit/>
          </a:bodyPr>
          <a:lstStyle/>
          <a:p>
            <a:pPr algn="l"/>
            <a:r>
              <a:rPr lang="da-DK" sz="2000" spc="30" dirty="0">
                <a:solidFill>
                  <a:srgbClr val="1A1A1A"/>
                </a:solidFill>
              </a:rPr>
              <a:t>Er det den væsentligste del af jeres udfordringsbillede?</a:t>
            </a:r>
          </a:p>
          <a:p>
            <a:pPr algn="l"/>
            <a:endParaRPr lang="da-DK" sz="2000" spc="30" dirty="0">
              <a:solidFill>
                <a:srgbClr val="1A1A1A"/>
              </a:solidFill>
            </a:endParaRPr>
          </a:p>
          <a:p>
            <a:pPr algn="l"/>
            <a:r>
              <a:rPr lang="da-DK" sz="2000" spc="30" dirty="0">
                <a:solidFill>
                  <a:srgbClr val="1A1A1A"/>
                </a:solidFill>
              </a:rPr>
              <a:t>Hvem siger det?</a:t>
            </a:r>
          </a:p>
          <a:p>
            <a:pPr algn="l"/>
            <a:endParaRPr lang="da-DK" sz="2000" spc="30" dirty="0">
              <a:solidFill>
                <a:srgbClr val="1A1A1A"/>
              </a:solidFill>
            </a:endParaRPr>
          </a:p>
          <a:p>
            <a:pPr algn="l"/>
            <a:r>
              <a:rPr lang="da-DK" sz="2000" spc="30" dirty="0">
                <a:solidFill>
                  <a:srgbClr val="1A1A1A"/>
                </a:solidFill>
              </a:rPr>
              <a:t>Hvad kan gå galt?</a:t>
            </a:r>
          </a:p>
          <a:p>
            <a:pPr algn="l"/>
            <a:endParaRPr lang="da-DK" sz="2000" spc="30" dirty="0">
              <a:solidFill>
                <a:srgbClr val="1A1A1A"/>
              </a:solidFill>
            </a:endParaRPr>
          </a:p>
          <a:p>
            <a:pPr algn="l"/>
            <a:r>
              <a:rPr lang="da-DK" sz="2000" spc="30" dirty="0">
                <a:solidFill>
                  <a:srgbClr val="1A1A1A"/>
                </a:solidFill>
              </a:rPr>
              <a:t>Hvilke effekt vil du opnå? Er det en virksom indsats?</a:t>
            </a:r>
          </a:p>
        </p:txBody>
      </p:sp>
    </p:spTree>
    <p:extLst>
      <p:ext uri="{BB962C8B-B14F-4D97-AF65-F5344CB8AC3E}">
        <p14:creationId xmlns:p14="http://schemas.microsoft.com/office/powerpoint/2010/main" val="144686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3FAF1139-17D1-903F-C271-85526F52D164}"/>
              </a:ext>
            </a:extLst>
          </p:cNvPr>
          <p:cNvSpPr>
            <a:spLocks noGrp="1"/>
          </p:cNvSpPr>
          <p:nvPr>
            <p:ph type="dt" sz="half" idx="10"/>
          </p:nvPr>
        </p:nvSpPr>
        <p:spPr/>
        <p:txBody>
          <a:bodyPr/>
          <a:lstStyle/>
          <a:p>
            <a:pPr algn="r"/>
            <a:r>
              <a:rPr lang="da-DK"/>
              <a:t>20-11-2023</a:t>
            </a:r>
            <a:endParaRPr lang="en-DK"/>
          </a:p>
        </p:txBody>
      </p:sp>
      <p:sp>
        <p:nvSpPr>
          <p:cNvPr id="3" name="Pladsholder til slidenummer 2">
            <a:extLst>
              <a:ext uri="{FF2B5EF4-FFF2-40B4-BE49-F238E27FC236}">
                <a16:creationId xmlns:a16="http://schemas.microsoft.com/office/drawing/2014/main" id="{192F6E18-B0DD-6D4E-3EDC-3F88FC5A3AC9}"/>
              </a:ext>
            </a:extLst>
          </p:cNvPr>
          <p:cNvSpPr>
            <a:spLocks noGrp="1"/>
          </p:cNvSpPr>
          <p:nvPr>
            <p:ph type="sldNum" sz="quarter" idx="12"/>
          </p:nvPr>
        </p:nvSpPr>
        <p:spPr/>
        <p:txBody>
          <a:bodyPr/>
          <a:lstStyle/>
          <a:p>
            <a:fld id="{97C90A3D-D57D-FD44-9B76-0F4E407B9FC2}" type="slidenum">
              <a:rPr lang="en-DK" smtClean="0"/>
              <a:pPr/>
              <a:t>58</a:t>
            </a:fld>
            <a:endParaRPr lang="en-DK"/>
          </a:p>
        </p:txBody>
      </p:sp>
      <p:sp>
        <p:nvSpPr>
          <p:cNvPr id="5" name="Titel 4">
            <a:extLst>
              <a:ext uri="{FF2B5EF4-FFF2-40B4-BE49-F238E27FC236}">
                <a16:creationId xmlns:a16="http://schemas.microsoft.com/office/drawing/2014/main" id="{D4CD15C2-BB8B-0145-6818-53330FFF6365}"/>
              </a:ext>
            </a:extLst>
          </p:cNvPr>
          <p:cNvSpPr>
            <a:spLocks noGrp="1"/>
          </p:cNvSpPr>
          <p:nvPr>
            <p:ph type="title"/>
          </p:nvPr>
        </p:nvSpPr>
        <p:spPr>
          <a:xfrm>
            <a:off x="2027601" y="2889250"/>
            <a:ext cx="7381875" cy="1079500"/>
          </a:xfrm>
        </p:spPr>
        <p:txBody>
          <a:bodyPr/>
          <a:lstStyle/>
          <a:p>
            <a:r>
              <a:rPr lang="da-DK" dirty="0"/>
              <a:t>Fra KL og Komponent</a:t>
            </a:r>
          </a:p>
        </p:txBody>
      </p:sp>
      <p:sp>
        <p:nvSpPr>
          <p:cNvPr id="4" name="Taleboble: oval 3">
            <a:extLst>
              <a:ext uri="{FF2B5EF4-FFF2-40B4-BE49-F238E27FC236}">
                <a16:creationId xmlns:a16="http://schemas.microsoft.com/office/drawing/2014/main" id="{1D9112B5-BEB3-2A66-AC1D-C5D0AA095E0B}"/>
              </a:ext>
            </a:extLst>
          </p:cNvPr>
          <p:cNvSpPr/>
          <p:nvPr/>
        </p:nvSpPr>
        <p:spPr>
          <a:xfrm>
            <a:off x="5527041" y="3610081"/>
            <a:ext cx="5560906" cy="1754294"/>
          </a:xfrm>
          <a:prstGeom prst="wedgeEllipseCallou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da-DK" dirty="0"/>
              <a:t>Hvad kan vi gøre for at </a:t>
            </a:r>
            <a:r>
              <a:rPr lang="da-DK" dirty="0" err="1"/>
              <a:t>at</a:t>
            </a:r>
            <a:r>
              <a:rPr lang="da-DK" dirty="0"/>
              <a:t> hjælpe med implementering / at realisere?</a:t>
            </a:r>
          </a:p>
        </p:txBody>
      </p:sp>
    </p:spTree>
    <p:extLst>
      <p:ext uri="{BB962C8B-B14F-4D97-AF65-F5344CB8AC3E}">
        <p14:creationId xmlns:p14="http://schemas.microsoft.com/office/powerpoint/2010/main" val="2950321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4B34F1EA-F30D-7F21-2764-C57EC1F158B4}"/>
              </a:ext>
            </a:extLst>
          </p:cNvPr>
          <p:cNvSpPr>
            <a:spLocks noGrp="1"/>
          </p:cNvSpPr>
          <p:nvPr>
            <p:ph type="dt" sz="half" idx="10"/>
          </p:nvPr>
        </p:nvSpPr>
        <p:spPr/>
        <p:txBody>
          <a:bodyPr/>
          <a:lstStyle/>
          <a:p>
            <a:pPr algn="r"/>
            <a:fld id="{B7FD02A1-32C3-4023-A68F-2DB23FF53B96}" type="datetime1">
              <a:rPr lang="da-DK" smtClean="0"/>
              <a:t>02-10-2024</a:t>
            </a:fld>
            <a:endParaRPr lang="en-DK"/>
          </a:p>
        </p:txBody>
      </p:sp>
      <p:sp>
        <p:nvSpPr>
          <p:cNvPr id="3" name="Pladsholder til slidenummer 2">
            <a:extLst>
              <a:ext uri="{FF2B5EF4-FFF2-40B4-BE49-F238E27FC236}">
                <a16:creationId xmlns:a16="http://schemas.microsoft.com/office/drawing/2014/main" id="{542C035E-731F-FEAD-D54A-D9D604A3F66B}"/>
              </a:ext>
            </a:extLst>
          </p:cNvPr>
          <p:cNvSpPr>
            <a:spLocks noGrp="1"/>
          </p:cNvSpPr>
          <p:nvPr>
            <p:ph type="sldNum" sz="quarter" idx="12"/>
          </p:nvPr>
        </p:nvSpPr>
        <p:spPr/>
        <p:txBody>
          <a:bodyPr/>
          <a:lstStyle/>
          <a:p>
            <a:fld id="{97C90A3D-D57D-FD44-9B76-0F4E407B9FC2}" type="slidenum">
              <a:rPr lang="en-DK" smtClean="0"/>
              <a:pPr/>
              <a:t>59</a:t>
            </a:fld>
            <a:endParaRPr lang="en-DK"/>
          </a:p>
        </p:txBody>
      </p:sp>
      <p:sp>
        <p:nvSpPr>
          <p:cNvPr id="4" name="Pladsholder til indhold 3">
            <a:extLst>
              <a:ext uri="{FF2B5EF4-FFF2-40B4-BE49-F238E27FC236}">
                <a16:creationId xmlns:a16="http://schemas.microsoft.com/office/drawing/2014/main" id="{6AD6DF01-A166-B889-9F1F-D57F435EAB4B}"/>
              </a:ext>
            </a:extLst>
          </p:cNvPr>
          <p:cNvSpPr>
            <a:spLocks noGrp="1"/>
          </p:cNvSpPr>
          <p:nvPr>
            <p:ph sz="quarter" idx="13"/>
          </p:nvPr>
        </p:nvSpPr>
        <p:spPr>
          <a:xfrm>
            <a:off x="1666875" y="1268413"/>
            <a:ext cx="9719097" cy="4321175"/>
          </a:xfrm>
        </p:spPr>
        <p:txBody>
          <a:bodyPr/>
          <a:lstStyle/>
          <a:p>
            <a:pPr marL="0" indent="0">
              <a:buNone/>
            </a:pPr>
            <a:r>
              <a:rPr lang="da-DK" sz="1800" dirty="0">
                <a:effectLst/>
                <a:latin typeface="Aptos" panose="020B0004020202020204" pitchFamily="34" charset="0"/>
                <a:ea typeface="Aptos" panose="020B0004020202020204" pitchFamily="34" charset="0"/>
                <a:cs typeface="Aptos" panose="020B0004020202020204" pitchFamily="34" charset="0"/>
              </a:rPr>
              <a:t>Afdækning af tvangsindlæggelser – projekt KL (Komponent) samt Social og boligstyrelsen.</a:t>
            </a:r>
          </a:p>
          <a:p>
            <a:pPr marL="0" indent="0">
              <a:buNone/>
            </a:pPr>
            <a:endParaRPr lang="da-DK" sz="1800" dirty="0">
              <a:latin typeface="Aptos" panose="020B0004020202020204" pitchFamily="34" charset="0"/>
              <a:ea typeface="Aptos" panose="020B0004020202020204" pitchFamily="34" charset="0"/>
              <a:cs typeface="Aptos" panose="020B0004020202020204" pitchFamily="34" charset="0"/>
            </a:endParaRPr>
          </a:p>
          <a:p>
            <a:pPr marL="0" indent="0">
              <a:buNone/>
            </a:pPr>
            <a:r>
              <a:rPr lang="da-DK" sz="1800" dirty="0">
                <a:effectLst/>
                <a:latin typeface="Aptos" panose="020B0004020202020204" pitchFamily="34" charset="0"/>
                <a:ea typeface="Aptos" panose="020B0004020202020204" pitchFamily="34" charset="0"/>
                <a:cs typeface="Aptos" panose="020B0004020202020204" pitchFamily="34" charset="0"/>
              </a:rPr>
              <a:t>Magtanvendelsesregler: </a:t>
            </a:r>
            <a:r>
              <a:rPr lang="da-DK" sz="1800" u="sng" dirty="0">
                <a:solidFill>
                  <a:srgbClr val="467886"/>
                </a:solidFill>
                <a:effectLst/>
                <a:latin typeface="Aptos" panose="020B0004020202020204" pitchFamily="34" charset="0"/>
                <a:ea typeface="Aptos" panose="020B0004020202020204" pitchFamily="34" charset="0"/>
                <a:cs typeface="Aptos" panose="020B0004020202020204" pitchFamily="34" charset="0"/>
                <a:hlinkClick r:id="rId2"/>
              </a:rPr>
              <a:t>https://www.komponent.dk/magtanvendelse-voksne-lovgivning-dens-betydning-praksis-temadag</a:t>
            </a:r>
            <a:endParaRPr lang="da-DK" sz="1800" u="sng" dirty="0">
              <a:solidFill>
                <a:srgbClr val="467886"/>
              </a:solidFill>
              <a:latin typeface="Aptos" panose="020B0004020202020204" pitchFamily="34" charset="0"/>
              <a:ea typeface="Aptos" panose="020B0004020202020204" pitchFamily="34" charset="0"/>
              <a:cs typeface="Aptos" panose="020B0004020202020204" pitchFamily="34" charset="0"/>
            </a:endParaRPr>
          </a:p>
          <a:p>
            <a:pPr marL="0" indent="0">
              <a:buNone/>
            </a:pPr>
            <a:endParaRPr lang="da-DK" sz="1800" u="sng" dirty="0">
              <a:solidFill>
                <a:srgbClr val="467886"/>
              </a:solidFill>
              <a:effectLst/>
              <a:latin typeface="Aptos" panose="020B0004020202020204" pitchFamily="34" charset="0"/>
              <a:ea typeface="Aptos" panose="020B0004020202020204" pitchFamily="34" charset="0"/>
              <a:cs typeface="Aptos" panose="020B0004020202020204" pitchFamily="34" charset="0"/>
            </a:endParaRPr>
          </a:p>
          <a:p>
            <a:pPr marL="0" indent="0">
              <a:buNone/>
            </a:pPr>
            <a:r>
              <a:rPr lang="da-DK" sz="1800" dirty="0">
                <a:latin typeface="Aptos" panose="020B0004020202020204" pitchFamily="34" charset="0"/>
                <a:ea typeface="Aptos" panose="020B0004020202020204" pitchFamily="34" charset="0"/>
                <a:cs typeface="Aptos" panose="020B0004020202020204" pitchFamily="34" charset="0"/>
              </a:rPr>
              <a:t>Vi har tilbud ift. undervisning mm.:  </a:t>
            </a:r>
            <a:r>
              <a:rPr lang="da-DK" sz="1800" dirty="0" err="1">
                <a:latin typeface="Aptos" panose="020B0004020202020204" pitchFamily="34" charset="0"/>
                <a:ea typeface="Aptos" panose="020B0004020202020204" pitchFamily="34" charset="0"/>
                <a:cs typeface="Aptos" panose="020B0004020202020204" pitchFamily="34" charset="0"/>
              </a:rPr>
              <a:t>Housing</a:t>
            </a:r>
            <a:r>
              <a:rPr lang="da-DK" sz="1800" dirty="0">
                <a:latin typeface="Aptos" panose="020B0004020202020204" pitchFamily="34" charset="0"/>
                <a:ea typeface="Aptos" panose="020B0004020202020204" pitchFamily="34" charset="0"/>
                <a:cs typeface="Aptos" panose="020B0004020202020204" pitchFamily="34" charset="0"/>
              </a:rPr>
              <a:t> First metoder – CTI og ICM </a:t>
            </a:r>
          </a:p>
          <a:p>
            <a:pPr marL="0" indent="0">
              <a:buNone/>
            </a:pPr>
            <a:endParaRPr lang="da-DK" sz="1800" u="sng" dirty="0">
              <a:solidFill>
                <a:srgbClr val="467886"/>
              </a:solidFill>
              <a:effectLst/>
              <a:latin typeface="Aptos" panose="020B0004020202020204" pitchFamily="34" charset="0"/>
              <a:ea typeface="Aptos" panose="020B0004020202020204" pitchFamily="34" charset="0"/>
              <a:cs typeface="Aptos" panose="020B0004020202020204" pitchFamily="34" charset="0"/>
            </a:endParaRPr>
          </a:p>
          <a:p>
            <a:pPr marL="0" indent="0">
              <a:buNone/>
            </a:pPr>
            <a:r>
              <a:rPr lang="da-DK" sz="1800" dirty="0">
                <a:latin typeface="Aptos" panose="020B0004020202020204" pitchFamily="34" charset="0"/>
                <a:ea typeface="Aptos" panose="020B0004020202020204" pitchFamily="34" charset="0"/>
                <a:cs typeface="Aptos" panose="020B0004020202020204" pitchFamily="34" charset="0"/>
              </a:rPr>
              <a:t>Husk – kurser mm. kan hjemkøbes til jer fælles: BPA, merudgifter §112/§113 osv.</a:t>
            </a:r>
          </a:p>
          <a:p>
            <a:pPr marL="0" indent="0">
              <a:buNone/>
            </a:pPr>
            <a:endParaRPr lang="da-DK" sz="1800" dirty="0">
              <a:latin typeface="Aptos" panose="020B0004020202020204" pitchFamily="34" charset="0"/>
              <a:ea typeface="Aptos" panose="020B0004020202020204" pitchFamily="34" charset="0"/>
              <a:cs typeface="Aptos" panose="020B0004020202020204" pitchFamily="34" charset="0"/>
            </a:endParaRPr>
          </a:p>
          <a:p>
            <a:pPr marL="0" indent="0">
              <a:buNone/>
            </a:pPr>
            <a:endParaRPr lang="da-DK" sz="1800" dirty="0">
              <a:latin typeface="Aptos" panose="020B0004020202020204" pitchFamily="34" charset="0"/>
              <a:ea typeface="Aptos" panose="020B0004020202020204" pitchFamily="34" charset="0"/>
              <a:cs typeface="Aptos" panose="020B0004020202020204" pitchFamily="34" charset="0"/>
            </a:endParaRPr>
          </a:p>
          <a:p>
            <a:pPr marL="0" indent="0">
              <a:buNone/>
            </a:pPr>
            <a:endParaRPr lang="da-DK" sz="1800" dirty="0">
              <a:latin typeface="Aptos" panose="020B0004020202020204" pitchFamily="34" charset="0"/>
              <a:ea typeface="Aptos" panose="020B0004020202020204" pitchFamily="34" charset="0"/>
              <a:cs typeface="Aptos" panose="020B0004020202020204" pitchFamily="34" charset="0"/>
            </a:endParaRPr>
          </a:p>
          <a:p>
            <a:pPr marL="0" indent="0">
              <a:buNone/>
            </a:pPr>
            <a:r>
              <a:rPr lang="da-DK" sz="1800" dirty="0">
                <a:latin typeface="Aptos" panose="020B0004020202020204" pitchFamily="34" charset="0"/>
                <a:ea typeface="Aptos" panose="020B0004020202020204" pitchFamily="34" charset="0"/>
                <a:cs typeface="Aptos" panose="020B0004020202020204" pitchFamily="34" charset="0"/>
              </a:rPr>
              <a:t>KL analyse: Ældre borgere i botilbud – kommer i denne uge</a:t>
            </a:r>
          </a:p>
          <a:p>
            <a:pPr marL="0" indent="0">
              <a:buNone/>
            </a:pPr>
            <a:endParaRPr lang="da-DK" sz="1800" dirty="0">
              <a:latin typeface="Aptos" panose="020B0004020202020204" pitchFamily="34" charset="0"/>
              <a:ea typeface="Aptos" panose="020B0004020202020204" pitchFamily="34" charset="0"/>
              <a:cs typeface="Aptos" panose="020B0004020202020204" pitchFamily="34" charset="0"/>
            </a:endParaRPr>
          </a:p>
          <a:p>
            <a:pPr marL="0" indent="0">
              <a:buNone/>
            </a:pPr>
            <a:r>
              <a:rPr lang="da-DK" sz="1800" dirty="0">
                <a:latin typeface="Aptos" panose="020B0004020202020204" pitchFamily="34" charset="0"/>
                <a:ea typeface="Aptos" panose="020B0004020202020204" pitchFamily="34" charset="0"/>
                <a:cs typeface="Aptos" panose="020B0004020202020204" pitchFamily="34" charset="0"/>
              </a:rPr>
              <a:t>Den 29. april: Temadag om styring af det specialiserede voksenområde</a:t>
            </a:r>
          </a:p>
          <a:p>
            <a:pPr marL="0" indent="0">
              <a:buNone/>
            </a:pPr>
            <a:endParaRPr lang="da-DK" sz="1800" dirty="0">
              <a:latin typeface="Aptos" panose="020B0004020202020204" pitchFamily="34" charset="0"/>
              <a:ea typeface="Aptos" panose="020B0004020202020204" pitchFamily="34" charset="0"/>
              <a:cs typeface="Aptos" panose="020B0004020202020204" pitchFamily="34" charset="0"/>
            </a:endParaRPr>
          </a:p>
        </p:txBody>
      </p:sp>
      <p:sp>
        <p:nvSpPr>
          <p:cNvPr id="5" name="Titel 4">
            <a:extLst>
              <a:ext uri="{FF2B5EF4-FFF2-40B4-BE49-F238E27FC236}">
                <a16:creationId xmlns:a16="http://schemas.microsoft.com/office/drawing/2014/main" id="{BE7E4434-308A-8FCC-4A81-C19A225D89FB}"/>
              </a:ext>
            </a:extLst>
          </p:cNvPr>
          <p:cNvSpPr>
            <a:spLocks noGrp="1"/>
          </p:cNvSpPr>
          <p:nvPr>
            <p:ph type="title"/>
          </p:nvPr>
        </p:nvSpPr>
        <p:spPr/>
        <p:txBody>
          <a:bodyPr/>
          <a:lstStyle/>
          <a:p>
            <a:r>
              <a:rPr lang="da-DK" dirty="0"/>
              <a:t>Diverse voksenområdet </a:t>
            </a:r>
          </a:p>
        </p:txBody>
      </p:sp>
    </p:spTree>
    <p:extLst>
      <p:ext uri="{BB962C8B-B14F-4D97-AF65-F5344CB8AC3E}">
        <p14:creationId xmlns:p14="http://schemas.microsoft.com/office/powerpoint/2010/main" val="2816568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ED5518C3-16B7-CD8E-4F89-4E73DF577997}"/>
              </a:ext>
            </a:extLst>
          </p:cNvPr>
          <p:cNvSpPr>
            <a:spLocks noGrp="1"/>
          </p:cNvSpPr>
          <p:nvPr>
            <p:ph type="dt" sz="half" idx="10"/>
          </p:nvPr>
        </p:nvSpPr>
        <p:spPr/>
        <p:txBody>
          <a:bodyPr/>
          <a:lstStyle/>
          <a:p>
            <a:pPr algn="r"/>
            <a:fld id="{474570BA-E333-4728-89C8-FBD415F25DD6}" type="datetime1">
              <a:rPr lang="da-DK" smtClean="0"/>
              <a:t>02-10-2024</a:t>
            </a:fld>
            <a:endParaRPr lang="en-DK"/>
          </a:p>
        </p:txBody>
      </p:sp>
      <p:sp>
        <p:nvSpPr>
          <p:cNvPr id="3" name="Pladsholder til slidenummer 2">
            <a:extLst>
              <a:ext uri="{FF2B5EF4-FFF2-40B4-BE49-F238E27FC236}">
                <a16:creationId xmlns:a16="http://schemas.microsoft.com/office/drawing/2014/main" id="{BCE4598C-3841-28ED-A465-BFCB4634A056}"/>
              </a:ext>
            </a:extLst>
          </p:cNvPr>
          <p:cNvSpPr>
            <a:spLocks noGrp="1"/>
          </p:cNvSpPr>
          <p:nvPr>
            <p:ph type="sldNum" sz="quarter" idx="12"/>
          </p:nvPr>
        </p:nvSpPr>
        <p:spPr/>
        <p:txBody>
          <a:bodyPr/>
          <a:lstStyle/>
          <a:p>
            <a:fld id="{97C90A3D-D57D-FD44-9B76-0F4E407B9FC2}" type="slidenum">
              <a:rPr lang="en-DK" smtClean="0"/>
              <a:pPr/>
              <a:t>6</a:t>
            </a:fld>
            <a:endParaRPr lang="en-DK"/>
          </a:p>
        </p:txBody>
      </p:sp>
      <p:pic>
        <p:nvPicPr>
          <p:cNvPr id="7" name="Pladsholder til indhold 6">
            <a:extLst>
              <a:ext uri="{FF2B5EF4-FFF2-40B4-BE49-F238E27FC236}">
                <a16:creationId xmlns:a16="http://schemas.microsoft.com/office/drawing/2014/main" id="{0A3222CB-F71F-3DA7-A62C-99D6F8A7FD2D}"/>
              </a:ext>
            </a:extLst>
          </p:cNvPr>
          <p:cNvPicPr>
            <a:picLocks noGrp="1" noChangeAspect="1"/>
          </p:cNvPicPr>
          <p:nvPr>
            <p:ph sz="quarter" idx="13"/>
          </p:nvPr>
        </p:nvPicPr>
        <p:blipFill>
          <a:blip r:embed="rId2"/>
          <a:stretch>
            <a:fillRect/>
          </a:stretch>
        </p:blipFill>
        <p:spPr>
          <a:xfrm>
            <a:off x="0" y="0"/>
            <a:ext cx="12133885" cy="6857999"/>
          </a:xfrm>
        </p:spPr>
      </p:pic>
    </p:spTree>
    <p:extLst>
      <p:ext uri="{BB962C8B-B14F-4D97-AF65-F5344CB8AC3E}">
        <p14:creationId xmlns:p14="http://schemas.microsoft.com/office/powerpoint/2010/main" val="2842632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210A4BB4-A5C5-2826-3EF8-FE566DCB1B97}"/>
              </a:ext>
            </a:extLst>
          </p:cNvPr>
          <p:cNvSpPr>
            <a:spLocks noGrp="1"/>
          </p:cNvSpPr>
          <p:nvPr>
            <p:ph type="dt" sz="half" idx="10"/>
          </p:nvPr>
        </p:nvSpPr>
        <p:spPr/>
        <p:txBody>
          <a:bodyPr/>
          <a:lstStyle/>
          <a:p>
            <a:pPr algn="r"/>
            <a:r>
              <a:rPr lang="da-DK" dirty="0"/>
              <a:t>20-11-2023</a:t>
            </a:r>
            <a:endParaRPr lang="en-DK"/>
          </a:p>
        </p:txBody>
      </p:sp>
      <p:sp>
        <p:nvSpPr>
          <p:cNvPr id="3" name="Pladsholder til slidenummer 2">
            <a:extLst>
              <a:ext uri="{FF2B5EF4-FFF2-40B4-BE49-F238E27FC236}">
                <a16:creationId xmlns:a16="http://schemas.microsoft.com/office/drawing/2014/main" id="{F4F11D1C-62E7-DDA5-4EDB-675F7FF364B2}"/>
              </a:ext>
            </a:extLst>
          </p:cNvPr>
          <p:cNvSpPr>
            <a:spLocks noGrp="1"/>
          </p:cNvSpPr>
          <p:nvPr>
            <p:ph type="sldNum" sz="quarter" idx="12"/>
          </p:nvPr>
        </p:nvSpPr>
        <p:spPr/>
        <p:txBody>
          <a:bodyPr/>
          <a:lstStyle/>
          <a:p>
            <a:fld id="{97C90A3D-D57D-FD44-9B76-0F4E407B9FC2}" type="slidenum">
              <a:rPr lang="en-DK" smtClean="0"/>
              <a:pPr/>
              <a:t>60</a:t>
            </a:fld>
            <a:endParaRPr lang="en-DK"/>
          </a:p>
        </p:txBody>
      </p:sp>
      <p:sp>
        <p:nvSpPr>
          <p:cNvPr id="4" name="Pladsholder til indhold 3">
            <a:extLst>
              <a:ext uri="{FF2B5EF4-FFF2-40B4-BE49-F238E27FC236}">
                <a16:creationId xmlns:a16="http://schemas.microsoft.com/office/drawing/2014/main" id="{CEEE997E-0372-AC60-66BF-3235EE28C23C}"/>
              </a:ext>
            </a:extLst>
          </p:cNvPr>
          <p:cNvSpPr>
            <a:spLocks noGrp="1"/>
          </p:cNvSpPr>
          <p:nvPr>
            <p:ph sz="quarter" idx="13"/>
          </p:nvPr>
        </p:nvSpPr>
        <p:spPr>
          <a:xfrm>
            <a:off x="1517863" y="1268412"/>
            <a:ext cx="8858250" cy="4321175"/>
          </a:xfrm>
        </p:spPr>
        <p:txBody>
          <a:bodyPr/>
          <a:lstStyle/>
          <a:p>
            <a:r>
              <a:rPr lang="da-DK" sz="1800" u="sng" dirty="0">
                <a:solidFill>
                  <a:srgbClr val="467886"/>
                </a:solidFill>
                <a:effectLst/>
                <a:latin typeface="Arial" panose="020B0604020202020204" pitchFamily="34" charset="0"/>
                <a:ea typeface="Aptos" panose="020B0004020202020204" pitchFamily="34" charset="0"/>
                <a:cs typeface="Aptos" panose="020B0004020202020204" pitchFamily="34" charset="0"/>
                <a:hlinkClick r:id="rId2"/>
              </a:rPr>
              <a:t>Barnets perspektiv – </a:t>
            </a:r>
            <a:r>
              <a:rPr lang="da-DK" sz="1800" u="sng" dirty="0" err="1">
                <a:solidFill>
                  <a:srgbClr val="467886"/>
                </a:solidFill>
                <a:effectLst/>
                <a:latin typeface="Arial" panose="020B0604020202020204" pitchFamily="34" charset="0"/>
                <a:ea typeface="Aptos" panose="020B0004020202020204" pitchFamily="34" charset="0"/>
                <a:cs typeface="Aptos" panose="020B0004020202020204" pitchFamily="34" charset="0"/>
                <a:hlinkClick r:id="rId2"/>
              </a:rPr>
              <a:t>bevidning</a:t>
            </a:r>
            <a:r>
              <a:rPr lang="da-DK" sz="1800" u="sng" dirty="0">
                <a:solidFill>
                  <a:srgbClr val="467886"/>
                </a:solidFill>
                <a:effectLst/>
                <a:latin typeface="Arial" panose="020B0604020202020204" pitchFamily="34" charset="0"/>
                <a:ea typeface="Aptos" panose="020B0004020202020204" pitchFamily="34" charset="0"/>
                <a:cs typeface="Aptos" panose="020B0004020202020204" pitchFamily="34" charset="0"/>
                <a:hlinkClick r:id="rId2"/>
              </a:rPr>
              <a:t> for professionelle | Komponent</a:t>
            </a:r>
            <a:endParaRPr lang="da-DK" sz="1800" dirty="0">
              <a:effectLst/>
              <a:latin typeface="Aptos" panose="020B0004020202020204" pitchFamily="34" charset="0"/>
              <a:ea typeface="Aptos" panose="020B0004020202020204" pitchFamily="34" charset="0"/>
              <a:cs typeface="Aptos" panose="020B0004020202020204" pitchFamily="34" charset="0"/>
            </a:endParaRPr>
          </a:p>
          <a:p>
            <a:pPr marL="0" indent="0">
              <a:buNone/>
            </a:pPr>
            <a:r>
              <a:rPr lang="da-DK" sz="1800" dirty="0">
                <a:effectLst/>
                <a:latin typeface="Arial" panose="020B0604020202020204" pitchFamily="34" charset="0"/>
                <a:ea typeface="Aptos" panose="020B0004020202020204" pitchFamily="34" charset="0"/>
                <a:cs typeface="Aptos" panose="020B0004020202020204" pitchFamily="34" charset="0"/>
              </a:rPr>
              <a:t> </a:t>
            </a:r>
            <a:endParaRPr lang="da-DK" sz="1800" dirty="0">
              <a:effectLst/>
              <a:latin typeface="Aptos" panose="020B0004020202020204" pitchFamily="34" charset="0"/>
              <a:ea typeface="Aptos" panose="020B0004020202020204" pitchFamily="34" charset="0"/>
              <a:cs typeface="Aptos" panose="020B0004020202020204" pitchFamily="34" charset="0"/>
            </a:endParaRPr>
          </a:p>
          <a:p>
            <a:r>
              <a:rPr lang="da-DK" sz="1800" u="sng" dirty="0">
                <a:solidFill>
                  <a:srgbClr val="467886"/>
                </a:solidFill>
                <a:effectLst/>
                <a:latin typeface="Arial" panose="020B0604020202020204" pitchFamily="34" charset="0"/>
                <a:ea typeface="Aptos" panose="020B0004020202020204" pitchFamily="34" charset="0"/>
                <a:cs typeface="Aptos" panose="020B0004020202020204" pitchFamily="34" charset="0"/>
                <a:hlinkClick r:id="rId3"/>
              </a:rPr>
              <a:t>Styrket match af barn og anbringelsessted | Komponent</a:t>
            </a:r>
            <a:endParaRPr lang="da-DK" sz="1800" u="sng" dirty="0">
              <a:solidFill>
                <a:srgbClr val="467886"/>
              </a:solidFill>
              <a:latin typeface="Aptos" panose="020B0004020202020204" pitchFamily="34" charset="0"/>
              <a:ea typeface="Aptos" panose="020B0004020202020204" pitchFamily="34" charset="0"/>
              <a:cs typeface="Aptos" panose="020B0004020202020204" pitchFamily="34" charset="0"/>
            </a:endParaRPr>
          </a:p>
          <a:p>
            <a:pPr marL="0" indent="0">
              <a:buNone/>
            </a:pPr>
            <a:r>
              <a:rPr lang="da-DK" sz="1800" dirty="0">
                <a:effectLst/>
                <a:latin typeface="Arial" panose="020B0604020202020204" pitchFamily="34" charset="0"/>
                <a:ea typeface="Aptos" panose="020B0004020202020204" pitchFamily="34" charset="0"/>
                <a:cs typeface="Aptos" panose="020B0004020202020204" pitchFamily="34" charset="0"/>
              </a:rPr>
              <a:t> </a:t>
            </a:r>
            <a:endParaRPr lang="da-DK" sz="1800" dirty="0">
              <a:effectLst/>
              <a:latin typeface="Aptos" panose="020B0004020202020204" pitchFamily="34" charset="0"/>
              <a:ea typeface="Aptos" panose="020B0004020202020204" pitchFamily="34" charset="0"/>
              <a:cs typeface="Aptos" panose="020B0004020202020204" pitchFamily="34" charset="0"/>
            </a:endParaRPr>
          </a:p>
          <a:p>
            <a:r>
              <a:rPr lang="da-DK" sz="1800" u="sng" dirty="0">
                <a:solidFill>
                  <a:srgbClr val="467886"/>
                </a:solidFill>
                <a:effectLst/>
                <a:latin typeface="Arial" panose="020B0604020202020204" pitchFamily="34" charset="0"/>
                <a:ea typeface="Aptos" panose="020B0004020202020204" pitchFamily="34" charset="0"/>
                <a:cs typeface="Aptos" panose="020B0004020202020204" pitchFamily="34" charset="0"/>
                <a:hlinkClick r:id="rId4"/>
              </a:rPr>
              <a:t>HVAD BØRN IKKE VED... har de ondt af - Børneinddragelse - Digital læring | Komponent</a:t>
            </a:r>
            <a:endParaRPr lang="da-DK" sz="1800" dirty="0">
              <a:effectLst/>
              <a:latin typeface="Aptos" panose="020B0004020202020204" pitchFamily="34" charset="0"/>
              <a:ea typeface="Aptos" panose="020B0004020202020204" pitchFamily="34" charset="0"/>
              <a:cs typeface="Aptos" panose="020B0004020202020204" pitchFamily="34" charset="0"/>
            </a:endParaRPr>
          </a:p>
          <a:p>
            <a:pPr marL="0" indent="0">
              <a:buNone/>
            </a:pPr>
            <a:endParaRPr lang="da-DK" sz="1800" dirty="0">
              <a:effectLst/>
              <a:latin typeface="Aptos" panose="020B0004020202020204" pitchFamily="34" charset="0"/>
              <a:ea typeface="Aptos" panose="020B0004020202020204" pitchFamily="34" charset="0"/>
              <a:cs typeface="Aptos" panose="020B0004020202020204" pitchFamily="34" charset="0"/>
            </a:endParaRPr>
          </a:p>
          <a:p>
            <a:r>
              <a:rPr lang="da-DK" sz="1800" u="sng" dirty="0">
                <a:solidFill>
                  <a:srgbClr val="467886"/>
                </a:solidFill>
                <a:effectLst/>
                <a:latin typeface="Arial" panose="020B0604020202020204" pitchFamily="34" charset="0"/>
                <a:ea typeface="Aptos" panose="020B0004020202020204" pitchFamily="34" charset="0"/>
                <a:cs typeface="Aptos" panose="020B0004020202020204" pitchFamily="34" charset="0"/>
                <a:hlinkClick r:id="rId5"/>
              </a:rPr>
              <a:t>Få styr på regler og rammer i samarbejdet om børn med skolefravær | Komponent</a:t>
            </a:r>
            <a:endParaRPr lang="da-DK" sz="1800" dirty="0">
              <a:effectLst/>
              <a:latin typeface="Aptos" panose="020B0004020202020204" pitchFamily="34" charset="0"/>
              <a:ea typeface="Aptos" panose="020B0004020202020204" pitchFamily="34" charset="0"/>
              <a:cs typeface="Aptos" panose="020B0004020202020204" pitchFamily="34" charset="0"/>
            </a:endParaRPr>
          </a:p>
          <a:p>
            <a:pPr marL="0" indent="0">
              <a:buNone/>
            </a:pPr>
            <a:endParaRPr lang="da-DK" dirty="0"/>
          </a:p>
          <a:p>
            <a:pPr marL="0" indent="0">
              <a:buNone/>
            </a:pPr>
            <a:r>
              <a:rPr lang="da-DK" dirty="0"/>
              <a:t>Realisering af barnet lov – myndighed og pres på interne tilbud:  tema i forårets styringskursus er kapacitet på interne tilbud (børn)</a:t>
            </a:r>
          </a:p>
        </p:txBody>
      </p:sp>
      <p:sp>
        <p:nvSpPr>
          <p:cNvPr id="5" name="Titel 4">
            <a:extLst>
              <a:ext uri="{FF2B5EF4-FFF2-40B4-BE49-F238E27FC236}">
                <a16:creationId xmlns:a16="http://schemas.microsoft.com/office/drawing/2014/main" id="{8A45CB08-B12E-F0A1-9439-64897DD6D467}"/>
              </a:ext>
            </a:extLst>
          </p:cNvPr>
          <p:cNvSpPr>
            <a:spLocks noGrp="1"/>
          </p:cNvSpPr>
          <p:nvPr>
            <p:ph type="title"/>
          </p:nvPr>
        </p:nvSpPr>
        <p:spPr/>
        <p:txBody>
          <a:bodyPr/>
          <a:lstStyle/>
          <a:p>
            <a:r>
              <a:rPr lang="da-DK" dirty="0"/>
              <a:t>Diverse børneområdet</a:t>
            </a:r>
          </a:p>
        </p:txBody>
      </p:sp>
    </p:spTree>
    <p:extLst>
      <p:ext uri="{BB962C8B-B14F-4D97-AF65-F5344CB8AC3E}">
        <p14:creationId xmlns:p14="http://schemas.microsoft.com/office/powerpoint/2010/main" val="297764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7E612835-6A07-8552-CEF8-F95FA9039285}"/>
              </a:ext>
            </a:extLst>
          </p:cNvPr>
          <p:cNvSpPr>
            <a:spLocks noGrp="1"/>
          </p:cNvSpPr>
          <p:nvPr>
            <p:ph type="dt" sz="half" idx="10"/>
          </p:nvPr>
        </p:nvSpPr>
        <p:spPr/>
        <p:txBody>
          <a:bodyPr/>
          <a:lstStyle/>
          <a:p>
            <a:pPr algn="r"/>
            <a:fld id="{474570BA-E333-4728-89C8-FBD415F25DD6}" type="datetime1">
              <a:rPr lang="da-DK" smtClean="0"/>
              <a:t>02-10-2024</a:t>
            </a:fld>
            <a:endParaRPr lang="en-DK"/>
          </a:p>
        </p:txBody>
      </p:sp>
      <p:sp>
        <p:nvSpPr>
          <p:cNvPr id="3" name="Pladsholder til slidenummer 2">
            <a:extLst>
              <a:ext uri="{FF2B5EF4-FFF2-40B4-BE49-F238E27FC236}">
                <a16:creationId xmlns:a16="http://schemas.microsoft.com/office/drawing/2014/main" id="{95C515F1-3856-767F-47E3-25D74535DA57}"/>
              </a:ext>
            </a:extLst>
          </p:cNvPr>
          <p:cNvSpPr>
            <a:spLocks noGrp="1"/>
          </p:cNvSpPr>
          <p:nvPr>
            <p:ph type="sldNum" sz="quarter" idx="12"/>
          </p:nvPr>
        </p:nvSpPr>
        <p:spPr/>
        <p:txBody>
          <a:bodyPr/>
          <a:lstStyle/>
          <a:p>
            <a:fld id="{97C90A3D-D57D-FD44-9B76-0F4E407B9FC2}" type="slidenum">
              <a:rPr lang="en-DK" smtClean="0"/>
              <a:pPr/>
              <a:t>7</a:t>
            </a:fld>
            <a:endParaRPr lang="en-DK"/>
          </a:p>
        </p:txBody>
      </p:sp>
      <p:sp>
        <p:nvSpPr>
          <p:cNvPr id="4" name="Pladsholder til indhold 3">
            <a:extLst>
              <a:ext uri="{FF2B5EF4-FFF2-40B4-BE49-F238E27FC236}">
                <a16:creationId xmlns:a16="http://schemas.microsoft.com/office/drawing/2014/main" id="{6921B1DB-FDB2-7073-E3ED-02D66B455EA1}"/>
              </a:ext>
            </a:extLst>
          </p:cNvPr>
          <p:cNvSpPr>
            <a:spLocks noGrp="1"/>
          </p:cNvSpPr>
          <p:nvPr>
            <p:ph sz="quarter" idx="13"/>
          </p:nvPr>
        </p:nvSpPr>
        <p:spPr>
          <a:xfrm>
            <a:off x="1519642" y="1156296"/>
            <a:ext cx="10987490" cy="4321175"/>
          </a:xfrm>
        </p:spPr>
        <p:txBody>
          <a:bodyPr/>
          <a:lstStyle/>
          <a:p>
            <a:pPr marL="0" indent="0">
              <a:buNone/>
            </a:pPr>
            <a:r>
              <a:rPr lang="da-DK" dirty="0"/>
              <a:t>Der er ikke noget kvikfix!</a:t>
            </a:r>
          </a:p>
          <a:p>
            <a:pPr marL="0" indent="0">
              <a:buNone/>
            </a:pPr>
            <a:endParaRPr lang="da-DK" sz="2400" spc="30" dirty="0">
              <a:solidFill>
                <a:srgbClr val="1A1A1A"/>
              </a:solidFill>
            </a:endParaRPr>
          </a:p>
          <a:p>
            <a:r>
              <a:rPr lang="da-DK" sz="2400" spc="30" dirty="0">
                <a:solidFill>
                  <a:srgbClr val="1A1A1A"/>
                </a:solidFill>
              </a:rPr>
              <a:t>Stort set alle indsatser er igangsat på en konkret og individuel afgørelse</a:t>
            </a:r>
            <a:endParaRPr lang="da-DK" dirty="0"/>
          </a:p>
          <a:p>
            <a:pPr marL="0" indent="0">
              <a:buNone/>
            </a:pPr>
            <a:endParaRPr lang="da-DK" dirty="0"/>
          </a:p>
          <a:p>
            <a:pPr marL="0" indent="0">
              <a:buNone/>
            </a:pPr>
            <a:r>
              <a:rPr lang="da-DK" dirty="0"/>
              <a:t>Men der er noget at gøre!</a:t>
            </a:r>
          </a:p>
          <a:p>
            <a:pPr marL="0" indent="0">
              <a:buNone/>
            </a:pPr>
            <a:endParaRPr lang="da-DK" dirty="0"/>
          </a:p>
          <a:p>
            <a:pPr marL="0" indent="0">
              <a:buNone/>
            </a:pPr>
            <a:endParaRPr lang="da-DK" dirty="0"/>
          </a:p>
          <a:p>
            <a:pPr marL="0" indent="0">
              <a:buNone/>
            </a:pPr>
            <a:endParaRPr lang="da-DK" dirty="0"/>
          </a:p>
        </p:txBody>
      </p:sp>
      <p:sp>
        <p:nvSpPr>
          <p:cNvPr id="5" name="Titel 4">
            <a:extLst>
              <a:ext uri="{FF2B5EF4-FFF2-40B4-BE49-F238E27FC236}">
                <a16:creationId xmlns:a16="http://schemas.microsoft.com/office/drawing/2014/main" id="{24CC2967-E616-6440-4367-A8DABB5818DB}"/>
              </a:ext>
            </a:extLst>
          </p:cNvPr>
          <p:cNvSpPr>
            <a:spLocks noGrp="1"/>
          </p:cNvSpPr>
          <p:nvPr>
            <p:ph type="title"/>
          </p:nvPr>
        </p:nvSpPr>
        <p:spPr>
          <a:xfrm>
            <a:off x="1240673" y="486961"/>
            <a:ext cx="7381875" cy="1079500"/>
          </a:xfrm>
        </p:spPr>
        <p:txBody>
          <a:bodyPr/>
          <a:lstStyle/>
          <a:p>
            <a:r>
              <a:rPr lang="da-DK" dirty="0"/>
              <a:t>Der er ikke noget kvik-fix!</a:t>
            </a:r>
          </a:p>
        </p:txBody>
      </p:sp>
      <p:pic>
        <p:nvPicPr>
          <p:cNvPr id="11" name="Picture 2" descr="Skyde genvej">
            <a:extLst>
              <a:ext uri="{FF2B5EF4-FFF2-40B4-BE49-F238E27FC236}">
                <a16:creationId xmlns:a16="http://schemas.microsoft.com/office/drawing/2014/main" id="{0703D58E-67B9-F74B-9DEC-3A03539435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47557" y="93421"/>
            <a:ext cx="1605827" cy="1309642"/>
          </a:xfrm>
          <a:prstGeom prst="rect">
            <a:avLst/>
          </a:prstGeom>
          <a:noFill/>
          <a:extLst>
            <a:ext uri="{909E8E84-426E-40DD-AFC4-6F175D3DCCD1}">
              <a14:hiddenFill xmlns:a14="http://schemas.microsoft.com/office/drawing/2010/main">
                <a:solidFill>
                  <a:srgbClr val="FFFFFF"/>
                </a:solidFill>
              </a14:hiddenFill>
            </a:ext>
          </a:extLst>
        </p:spPr>
      </p:pic>
      <p:sp>
        <p:nvSpPr>
          <p:cNvPr id="12" name="Gangetegn 11">
            <a:extLst>
              <a:ext uri="{FF2B5EF4-FFF2-40B4-BE49-F238E27FC236}">
                <a16:creationId xmlns:a16="http://schemas.microsoft.com/office/drawing/2014/main" id="{8D0C4A02-C7AE-E75B-F026-F8465D82F133}"/>
              </a:ext>
            </a:extLst>
          </p:cNvPr>
          <p:cNvSpPr/>
          <p:nvPr/>
        </p:nvSpPr>
        <p:spPr>
          <a:xfrm>
            <a:off x="10422145" y="501475"/>
            <a:ext cx="1256650" cy="684517"/>
          </a:xfrm>
          <a:prstGeom prst="mathMultiply">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a-DK"/>
          </a:p>
        </p:txBody>
      </p:sp>
      <p:pic>
        <p:nvPicPr>
          <p:cNvPr id="7" name="Billede 6">
            <a:extLst>
              <a:ext uri="{FF2B5EF4-FFF2-40B4-BE49-F238E27FC236}">
                <a16:creationId xmlns:a16="http://schemas.microsoft.com/office/drawing/2014/main" id="{A81E6BBB-3306-B585-5C8E-271387AB1963}"/>
              </a:ext>
            </a:extLst>
          </p:cNvPr>
          <p:cNvPicPr>
            <a:picLocks noChangeAspect="1"/>
          </p:cNvPicPr>
          <p:nvPr/>
        </p:nvPicPr>
        <p:blipFill>
          <a:blip r:embed="rId4"/>
          <a:stretch>
            <a:fillRect/>
          </a:stretch>
        </p:blipFill>
        <p:spPr>
          <a:xfrm>
            <a:off x="100668" y="3839495"/>
            <a:ext cx="12192000" cy="3046334"/>
          </a:xfrm>
          <a:prstGeom prst="rect">
            <a:avLst/>
          </a:prstGeom>
        </p:spPr>
      </p:pic>
    </p:spTree>
    <p:extLst>
      <p:ext uri="{BB962C8B-B14F-4D97-AF65-F5344CB8AC3E}">
        <p14:creationId xmlns:p14="http://schemas.microsoft.com/office/powerpoint/2010/main" val="1880072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D5E84262-E5D4-41B4-56A0-1CA3F5038EB7}"/>
              </a:ext>
            </a:extLst>
          </p:cNvPr>
          <p:cNvSpPr>
            <a:spLocks noGrp="1"/>
          </p:cNvSpPr>
          <p:nvPr>
            <p:ph type="dt" sz="half" idx="10"/>
          </p:nvPr>
        </p:nvSpPr>
        <p:spPr/>
        <p:txBody>
          <a:bodyPr/>
          <a:lstStyle/>
          <a:p>
            <a:fld id="{32C43AB1-636D-45F2-A597-A941BFEB5EF3}" type="datetime1">
              <a:rPr lang="da-DK" smtClean="0"/>
              <a:t>02-10-2024</a:t>
            </a:fld>
            <a:endParaRPr lang="en-DK" sz="800"/>
          </a:p>
        </p:txBody>
      </p:sp>
      <p:sp>
        <p:nvSpPr>
          <p:cNvPr id="3" name="Pladsholder til slidenummer 2">
            <a:extLst>
              <a:ext uri="{FF2B5EF4-FFF2-40B4-BE49-F238E27FC236}">
                <a16:creationId xmlns:a16="http://schemas.microsoft.com/office/drawing/2014/main" id="{322391C4-34F8-B198-F87D-53594D330C42}"/>
              </a:ext>
            </a:extLst>
          </p:cNvPr>
          <p:cNvSpPr>
            <a:spLocks noGrp="1"/>
          </p:cNvSpPr>
          <p:nvPr>
            <p:ph type="sldNum" sz="quarter" idx="12"/>
          </p:nvPr>
        </p:nvSpPr>
        <p:spPr/>
        <p:txBody>
          <a:bodyPr/>
          <a:lstStyle/>
          <a:p>
            <a:fld id="{97C90A3D-D57D-FD44-9B76-0F4E407B9FC2}" type="slidenum">
              <a:rPr lang="en-DK" smtClean="0"/>
              <a:pPr/>
              <a:t>8</a:t>
            </a:fld>
            <a:endParaRPr lang="en-DK" sz="800"/>
          </a:p>
        </p:txBody>
      </p:sp>
      <p:sp>
        <p:nvSpPr>
          <p:cNvPr id="5" name="Titel 4">
            <a:extLst>
              <a:ext uri="{FF2B5EF4-FFF2-40B4-BE49-F238E27FC236}">
                <a16:creationId xmlns:a16="http://schemas.microsoft.com/office/drawing/2014/main" id="{175C14CA-2835-F53A-D5CC-88E0C16EB19B}"/>
              </a:ext>
            </a:extLst>
          </p:cNvPr>
          <p:cNvSpPr>
            <a:spLocks noGrp="1"/>
          </p:cNvSpPr>
          <p:nvPr>
            <p:ph type="title"/>
          </p:nvPr>
        </p:nvSpPr>
        <p:spPr>
          <a:xfrm>
            <a:off x="1666874" y="188914"/>
            <a:ext cx="10348954" cy="1079500"/>
          </a:xfrm>
        </p:spPr>
        <p:txBody>
          <a:bodyPr/>
          <a:lstStyle/>
          <a:p>
            <a:r>
              <a:rPr lang="da-DK" dirty="0"/>
              <a:t>Voksen i botilbud der koster over 2 mio. kr. om året </a:t>
            </a:r>
          </a:p>
        </p:txBody>
      </p:sp>
      <p:graphicFrame>
        <p:nvGraphicFramePr>
          <p:cNvPr id="7" name="Pladsholder til indhold 6">
            <a:extLst>
              <a:ext uri="{FF2B5EF4-FFF2-40B4-BE49-F238E27FC236}">
                <a16:creationId xmlns:a16="http://schemas.microsoft.com/office/drawing/2014/main" id="{EAB70AF5-4CF2-4E74-B635-EDF2B523D7C7}"/>
              </a:ext>
            </a:extLst>
          </p:cNvPr>
          <p:cNvGraphicFramePr>
            <a:graphicFrameLocks noGrp="1"/>
          </p:cNvGraphicFramePr>
          <p:nvPr>
            <p:ph sz="quarter" idx="13"/>
          </p:nvPr>
        </p:nvGraphicFramePr>
        <p:xfrm>
          <a:off x="1666875" y="1268413"/>
          <a:ext cx="8858250" cy="4321175"/>
        </p:xfrm>
        <a:graphic>
          <a:graphicData uri="http://schemas.openxmlformats.org/drawingml/2006/chart">
            <c:chart xmlns:c="http://schemas.openxmlformats.org/drawingml/2006/chart" xmlns:r="http://schemas.openxmlformats.org/officeDocument/2006/relationships" r:id="rId2"/>
          </a:graphicData>
        </a:graphic>
      </p:graphicFrame>
      <p:sp>
        <p:nvSpPr>
          <p:cNvPr id="4" name="Tekstfelt 3">
            <a:extLst>
              <a:ext uri="{FF2B5EF4-FFF2-40B4-BE49-F238E27FC236}">
                <a16:creationId xmlns:a16="http://schemas.microsoft.com/office/drawing/2014/main" id="{6199296A-5EB2-D220-5122-5CF574F44DB8}"/>
              </a:ext>
            </a:extLst>
          </p:cNvPr>
          <p:cNvSpPr txBox="1"/>
          <p:nvPr/>
        </p:nvSpPr>
        <p:spPr>
          <a:xfrm>
            <a:off x="5940213" y="5919893"/>
            <a:ext cx="6461760" cy="682440"/>
          </a:xfrm>
          <a:prstGeom prst="rect">
            <a:avLst/>
          </a:prstGeom>
          <a:noFill/>
        </p:spPr>
        <p:txBody>
          <a:bodyPr wrap="square" lIns="216000" tIns="216000" rIns="216000" bIns="216000" rtlCol="0">
            <a:spAutoFit/>
          </a:bodyPr>
          <a:lstStyle/>
          <a:p>
            <a:pPr algn="l"/>
            <a:r>
              <a:rPr lang="da-DK" sz="1600" spc="30" dirty="0">
                <a:solidFill>
                  <a:srgbClr val="1A1A1A"/>
                </a:solidFill>
              </a:rPr>
              <a:t>Manuel screening i 59 kommuner – oplysninger fra okt. 2022</a:t>
            </a:r>
          </a:p>
        </p:txBody>
      </p:sp>
    </p:spTree>
    <p:extLst>
      <p:ext uri="{BB962C8B-B14F-4D97-AF65-F5344CB8AC3E}">
        <p14:creationId xmlns:p14="http://schemas.microsoft.com/office/powerpoint/2010/main" val="2128450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C3A3D878-68FA-FFD1-EE54-208687510BA4}"/>
              </a:ext>
            </a:extLst>
          </p:cNvPr>
          <p:cNvSpPr>
            <a:spLocks noGrp="1"/>
          </p:cNvSpPr>
          <p:nvPr>
            <p:ph type="dt" sz="half" idx="10"/>
          </p:nvPr>
        </p:nvSpPr>
        <p:spPr/>
        <p:txBody>
          <a:bodyPr/>
          <a:lstStyle/>
          <a:p>
            <a:pPr algn="r"/>
            <a:fld id="{B7FD02A1-32C3-4023-A68F-2DB23FF53B96}" type="datetime1">
              <a:rPr lang="da-DK" smtClean="0"/>
              <a:t>02-10-2024</a:t>
            </a:fld>
            <a:endParaRPr lang="en-DK"/>
          </a:p>
        </p:txBody>
      </p:sp>
      <p:sp>
        <p:nvSpPr>
          <p:cNvPr id="3" name="Pladsholder til slidenummer 2">
            <a:extLst>
              <a:ext uri="{FF2B5EF4-FFF2-40B4-BE49-F238E27FC236}">
                <a16:creationId xmlns:a16="http://schemas.microsoft.com/office/drawing/2014/main" id="{5C7384D9-1644-29A3-0443-0CCEB1D7EBB3}"/>
              </a:ext>
            </a:extLst>
          </p:cNvPr>
          <p:cNvSpPr>
            <a:spLocks noGrp="1"/>
          </p:cNvSpPr>
          <p:nvPr>
            <p:ph type="sldNum" sz="quarter" idx="12"/>
          </p:nvPr>
        </p:nvSpPr>
        <p:spPr/>
        <p:txBody>
          <a:bodyPr/>
          <a:lstStyle/>
          <a:p>
            <a:fld id="{97C90A3D-D57D-FD44-9B76-0F4E407B9FC2}" type="slidenum">
              <a:rPr lang="en-DK" smtClean="0"/>
              <a:pPr/>
              <a:t>9</a:t>
            </a:fld>
            <a:endParaRPr lang="en-DK"/>
          </a:p>
        </p:txBody>
      </p:sp>
      <p:pic>
        <p:nvPicPr>
          <p:cNvPr id="7" name="Pladsholder til indhold 6">
            <a:extLst>
              <a:ext uri="{FF2B5EF4-FFF2-40B4-BE49-F238E27FC236}">
                <a16:creationId xmlns:a16="http://schemas.microsoft.com/office/drawing/2014/main" id="{A5EBA2F8-AAB8-3822-ADAA-FE1EC8659027}"/>
              </a:ext>
            </a:extLst>
          </p:cNvPr>
          <p:cNvPicPr>
            <a:picLocks noGrp="1" noChangeAspect="1"/>
          </p:cNvPicPr>
          <p:nvPr>
            <p:ph sz="quarter" idx="13"/>
          </p:nvPr>
        </p:nvPicPr>
        <p:blipFill>
          <a:blip r:embed="rId2"/>
          <a:stretch>
            <a:fillRect/>
          </a:stretch>
        </p:blipFill>
        <p:spPr>
          <a:xfrm>
            <a:off x="166766" y="83890"/>
            <a:ext cx="12025233" cy="6784307"/>
          </a:xfrm>
        </p:spPr>
      </p:pic>
    </p:spTree>
    <p:extLst>
      <p:ext uri="{BB962C8B-B14F-4D97-AF65-F5344CB8AC3E}">
        <p14:creationId xmlns:p14="http://schemas.microsoft.com/office/powerpoint/2010/main" val="1245042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SLIDO_APP_VERSION" val="1.9.0.5012"/>
  <p:tag name="SLIDO_PRESENTATION_ID" val="00000000-0000-0000-0000-000000000000"/>
  <p:tag name="SLIDO_EVENT_UUID" val="8935e307-d495-438e-9f40-4c16bed10784"/>
  <p:tag name="SLIDO_EVENT_SECTION_UUID" val="f3b079a1-d7a0-41e7-b139-50b522ac0f66"/>
</p:tagLst>
</file>

<file path=ppt/tags/tag2.xml><?xml version="1.0" encoding="utf-8"?>
<p:tagLst xmlns:a="http://schemas.openxmlformats.org/drawingml/2006/main" xmlns:r="http://schemas.openxmlformats.org/officeDocument/2006/relationships" xmlns:p="http://schemas.openxmlformats.org/presentationml/2006/main">
  <p:tag name="SLIDO_METADATA" val="eyJUaW1lc3RhbXAiOjE3Mjc3Njk3NTN9"/>
  <p:tag name="SLIDO_TYPE" val="SlidoPoll"/>
  <p:tag name="SLIDO_POLL_UUID" val="7ba97c5b-5934-4ecb-9ca2-b59ef255f977"/>
  <p:tag name="SLIDO_TIMELINE" val="W3sicG9sbFF1ZXN0aW9uVXVpZCI6ImUzZjBiOWUxLThmNWYtNDA2Yy04M2IyLWEzZTM2YjQ5YWMwNyIsInNob3dSZXN1bHRzIjp0cnVlLCJzaG93Q29ycmVjdEFuc3dlcnMiOmZhbHNlLCJ2b3RpbmdMb2NrZWQiOmZhbHNlfV0="/>
</p:tagLst>
</file>

<file path=ppt/tags/tag3.xml><?xml version="1.0" encoding="utf-8"?>
<p:tagLst xmlns:a="http://schemas.openxmlformats.org/drawingml/2006/main" xmlns:r="http://schemas.openxmlformats.org/officeDocument/2006/relationships" xmlns:p="http://schemas.openxmlformats.org/presentationml/2006/main">
  <p:tag name="SLIDO_ELEMENT" val="logo"/>
</p:tagLst>
</file>

<file path=ppt/tags/tag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OpenText"/>
</p:tagLst>
</file>

<file path=ppt/tags/tag5.xml><?xml version="1.0" encoding="utf-8"?>
<p:tagLst xmlns:a="http://schemas.openxmlformats.org/drawingml/2006/main" xmlns:r="http://schemas.openxmlformats.org/officeDocument/2006/relationships" xmlns:p="http://schemas.openxmlformats.org/presentationml/2006/main">
  <p:tag name="SLIDO_ELEMENT" val="title"/>
</p:tagLst>
</file>

<file path=ppt/tags/tag6.xml><?xml version="1.0" encoding="utf-8"?>
<p:tagLst xmlns:a="http://schemas.openxmlformats.org/drawingml/2006/main" xmlns:r="http://schemas.openxmlformats.org/officeDocument/2006/relationships" xmlns:p="http://schemas.openxmlformats.org/presentationml/2006/main">
  <p:tag name="SLIDO_ELEMENT" val="footer"/>
</p:tagLst>
</file>

<file path=ppt/theme/theme1.xml><?xml version="1.0" encoding="utf-8"?>
<a:theme xmlns:a="http://schemas.openxmlformats.org/drawingml/2006/main" name="Primær Master">
  <a:themeElements>
    <a:clrScheme name="Komponent">
      <a:dk1>
        <a:srgbClr val="1A1A1A"/>
      </a:dk1>
      <a:lt1>
        <a:srgbClr val="F3F3EF"/>
      </a:lt1>
      <a:dk2>
        <a:srgbClr val="736357"/>
      </a:dk2>
      <a:lt2>
        <a:srgbClr val="FFFFFF"/>
      </a:lt2>
      <a:accent1>
        <a:srgbClr val="54805D"/>
      </a:accent1>
      <a:accent2>
        <a:srgbClr val="FF595F"/>
      </a:accent2>
      <a:accent3>
        <a:srgbClr val="637BF7"/>
      </a:accent3>
      <a:accent4>
        <a:srgbClr val="FF8D00"/>
      </a:accent4>
      <a:accent5>
        <a:srgbClr val="FF97FF"/>
      </a:accent5>
      <a:accent6>
        <a:srgbClr val="FFC800"/>
      </a:accent6>
      <a:hlink>
        <a:srgbClr val="2450FF"/>
      </a:hlink>
      <a:folHlink>
        <a:srgbClr val="2450FF"/>
      </a:folHlink>
    </a:clrScheme>
    <a:fontScheme name="Test">
      <a:majorFont>
        <a:latin typeface="Cormorant Garamond Office"/>
        <a:ea typeface=""/>
        <a:cs typeface=""/>
      </a:majorFont>
      <a:minorFont>
        <a:latin typeface="Spartan Offic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1">
              <a:lumMod val="50000"/>
              <a:lumOff val="5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216000" tIns="216000" rIns="216000" bIns="216000" rtlCol="0">
        <a:spAutoFit/>
      </a:bodyPr>
      <a:lstStyle>
        <a:defPPr algn="l">
          <a:defRPr sz="1600" spc="30">
            <a:solidFill>
              <a:srgbClr val="1A1A1A"/>
            </a:solidFill>
          </a:defRPr>
        </a:defPPr>
      </a:lstStyle>
    </a:txDef>
  </a:objectDefaults>
  <a:extraClrSchemeLst/>
  <a:extLst>
    <a:ext uri="{05A4C25C-085E-4340-85A3-A5531E510DB2}">
      <thm15:themeFamily xmlns:thm15="http://schemas.microsoft.com/office/thememl/2012/main" name="Komponent_v3" id="{32F8333C-E0AB-4FC5-A55E-B2CED8A18963}" vid="{AC70A352-4A6B-4EB7-B609-61C5FFA2E1CD}"/>
    </a:ext>
  </a:extLst>
</a:theme>
</file>

<file path=ppt/theme/theme2.xml><?xml version="1.0" encoding="utf-8"?>
<a:theme xmlns:a="http://schemas.openxmlformats.org/drawingml/2006/main" name="1_Primær Master">
  <a:themeElements>
    <a:clrScheme name="Komponent">
      <a:dk1>
        <a:srgbClr val="1A1A1A"/>
      </a:dk1>
      <a:lt1>
        <a:srgbClr val="F3F3EF"/>
      </a:lt1>
      <a:dk2>
        <a:srgbClr val="736357"/>
      </a:dk2>
      <a:lt2>
        <a:srgbClr val="FFFFFF"/>
      </a:lt2>
      <a:accent1>
        <a:srgbClr val="54805D"/>
      </a:accent1>
      <a:accent2>
        <a:srgbClr val="FF595F"/>
      </a:accent2>
      <a:accent3>
        <a:srgbClr val="637BF7"/>
      </a:accent3>
      <a:accent4>
        <a:srgbClr val="FF8D00"/>
      </a:accent4>
      <a:accent5>
        <a:srgbClr val="FF97FF"/>
      </a:accent5>
      <a:accent6>
        <a:srgbClr val="FFC800"/>
      </a:accent6>
      <a:hlink>
        <a:srgbClr val="2450FF"/>
      </a:hlink>
      <a:folHlink>
        <a:srgbClr val="2450FF"/>
      </a:folHlink>
    </a:clrScheme>
    <a:fontScheme name="Test">
      <a:majorFont>
        <a:latin typeface="Cormorant Garamond Office"/>
        <a:ea typeface=""/>
        <a:cs typeface=""/>
      </a:majorFont>
      <a:minorFont>
        <a:latin typeface="Spartan Offic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1">
              <a:lumMod val="50000"/>
              <a:lumOff val="5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216000" tIns="216000" rIns="216000" bIns="216000" rtlCol="0">
        <a:spAutoFit/>
      </a:bodyPr>
      <a:lstStyle>
        <a:defPPr algn="l">
          <a:defRPr sz="1600" spc="30">
            <a:solidFill>
              <a:srgbClr val="1A1A1A"/>
            </a:solidFill>
          </a:defRPr>
        </a:defPPr>
      </a:lstStyle>
    </a:txDef>
  </a:objectDefaults>
  <a:extraClrSchemeLst/>
  <a:extLst>
    <a:ext uri="{05A4C25C-085E-4340-85A3-A5531E510DB2}">
      <thm15:themeFamily xmlns:thm15="http://schemas.microsoft.com/office/thememl/2012/main" name="Komponent_Guldborgsund" id="{711BF1E0-E916-46C1-B39A-D3D35A73F8D4}" vid="{740D9A2D-DF3F-4C75-865D-66B75D4DB82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2C7A365292156C488EDFB810BD6D67EA" ma:contentTypeVersion="23" ma:contentTypeDescription="Opret et nyt dokument." ma:contentTypeScope="" ma:versionID="7a3aff3079a55a63929792a77579844a">
  <xsd:schema xmlns:xsd="http://www.w3.org/2001/XMLSchema" xmlns:xs="http://www.w3.org/2001/XMLSchema" xmlns:p="http://schemas.microsoft.com/office/2006/metadata/properties" xmlns:ns2="ae90e9d1-50ab-4967-8f3d-ccd365b62d56" xmlns:ns3="408523e8-09f9-4525-9b90-e61836a22f69" targetNamespace="http://schemas.microsoft.com/office/2006/metadata/properties" ma:root="true" ma:fieldsID="026f725c10ca9c4f350396d74144f2eb" ns2:_="" ns3:_="">
    <xsd:import namespace="ae90e9d1-50ab-4967-8f3d-ccd365b62d56"/>
    <xsd:import namespace="408523e8-09f9-4525-9b90-e61836a22f6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90e9d1-50ab-4967-8f3d-ccd365b62d56" elementFormDefault="qualified">
    <xsd:import namespace="http://schemas.microsoft.com/office/2006/documentManagement/types"/>
    <xsd:import namespace="http://schemas.microsoft.com/office/infopath/2007/PartnerControls"/>
    <xsd:element name="SharedWithUsers" ma:index="8"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t med detaljer" ma:internalName="SharedWithDetails" ma:readOnly="true">
      <xsd:simpleType>
        <xsd:restriction base="dms:Note">
          <xsd:maxLength value="255"/>
        </xsd:restriction>
      </xsd:simpleType>
    </xsd:element>
    <xsd:element name="TaxCatchAll" ma:index="23" nillable="true" ma:displayName="Taxonomy Catch All Column" ma:hidden="true" ma:list="{9b7c035f-b9b6-495e-b6ab-ba7df99d3983}" ma:internalName="TaxCatchAll" ma:showField="CatchAllData" ma:web="ae90e9d1-50ab-4967-8f3d-ccd365b62d5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08523e8-09f9-4525-9b90-e61836a22f6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Billedmærker" ma:readOnly="false" ma:fieldId="{5cf76f15-5ced-4ddc-b409-7134ff3c332f}" ma:taxonomyMulti="true" ma:sspId="f527e424-c32f-4113-b287-45794952f58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08523e8-09f9-4525-9b90-e61836a22f69">
      <Terms xmlns="http://schemas.microsoft.com/office/infopath/2007/PartnerControls"/>
    </lcf76f155ced4ddcb4097134ff3c332f>
    <TaxCatchAll xmlns="ae90e9d1-50ab-4967-8f3d-ccd365b62d5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CEFF35D-4634-4E3A-B548-EAA27B174F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e90e9d1-50ab-4967-8f3d-ccd365b62d56"/>
    <ds:schemaRef ds:uri="408523e8-09f9-4525-9b90-e61836a22f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7EF0FE5-A81C-4A02-9401-167587E9F890}">
  <ds:schemaRefs>
    <ds:schemaRef ds:uri="http://purl.org/dc/dcmitype/"/>
    <ds:schemaRef ds:uri="408523e8-09f9-4525-9b90-e61836a22f69"/>
    <ds:schemaRef ds:uri="http://www.w3.org/XML/1998/namespace"/>
    <ds:schemaRef ds:uri="http://purl.org/dc/elements/1.1/"/>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ae90e9d1-50ab-4967-8f3d-ccd365b62d56"/>
    <ds:schemaRef ds:uri="http://schemas.microsoft.com/office/2006/metadata/properties"/>
  </ds:schemaRefs>
</ds:datastoreItem>
</file>

<file path=customXml/itemProps3.xml><?xml version="1.0" encoding="utf-8"?>
<ds:datastoreItem xmlns:ds="http://schemas.openxmlformats.org/officeDocument/2006/customXml" ds:itemID="{CD93FA78-4467-4F6C-BB97-68C5B426ACD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Komponent_v3</Template>
  <TotalTime>0</TotalTime>
  <Words>3220</Words>
  <Application>Microsoft Office PowerPoint</Application>
  <PresentationFormat>Widescreen</PresentationFormat>
  <Paragraphs>583</Paragraphs>
  <Slides>60</Slides>
  <Notes>23</Notes>
  <HiddenSlides>1</HiddenSlides>
  <MMClips>0</MMClips>
  <ScaleCrop>false</ScaleCrop>
  <HeadingPairs>
    <vt:vector size="6" baseType="variant">
      <vt:variant>
        <vt:lpstr>Benyttede skrifttyper</vt:lpstr>
      </vt:variant>
      <vt:variant>
        <vt:i4>9</vt:i4>
      </vt:variant>
      <vt:variant>
        <vt:lpstr>Tema</vt:lpstr>
      </vt:variant>
      <vt:variant>
        <vt:i4>2</vt:i4>
      </vt:variant>
      <vt:variant>
        <vt:lpstr>Slidetitler</vt:lpstr>
      </vt:variant>
      <vt:variant>
        <vt:i4>60</vt:i4>
      </vt:variant>
    </vt:vector>
  </HeadingPairs>
  <TitlesOfParts>
    <vt:vector size="71" baseType="lpstr">
      <vt:lpstr>Calibri</vt:lpstr>
      <vt:lpstr>Segoe UI</vt:lpstr>
      <vt:lpstr>Cormorant Garamond Office</vt:lpstr>
      <vt:lpstr>Open Sans</vt:lpstr>
      <vt:lpstr>Cormorant Garamond Medium</vt:lpstr>
      <vt:lpstr>Aptos</vt:lpstr>
      <vt:lpstr>Wingdings</vt:lpstr>
      <vt:lpstr>Arial</vt:lpstr>
      <vt:lpstr>Spartan Office</vt:lpstr>
      <vt:lpstr>Primær Master</vt:lpstr>
      <vt:lpstr>1_Primær Master</vt:lpstr>
      <vt:lpstr>Visitationspraksis - Nordjylland   Formål Workshoppen har derfor til formål på tværs af de nordjyske kommuner at drøfte visitationspraksis og hvilke muligheder, der er for at ændre derpå. Deltagerne får dermed via workshoppen input til det videre arbejde i egen kommune.    Vrå d. 2. oktober 2024  </vt:lpstr>
      <vt:lpstr>Hvem er jeg?</vt:lpstr>
      <vt:lpstr>Kritikpunkterne fra FN´s handicapkomite </vt:lpstr>
      <vt:lpstr>Hvad sker der nationalt?</vt:lpstr>
      <vt:lpstr>PowerPoint-præsentation</vt:lpstr>
      <vt:lpstr>PowerPoint-præsentation</vt:lpstr>
      <vt:lpstr>Der er ikke noget kvik-fix!</vt:lpstr>
      <vt:lpstr>Voksen i botilbud der koster over 2 mio. kr. om året </vt:lpstr>
      <vt:lpstr>PowerPoint-præsentation</vt:lpstr>
      <vt:lpstr>PowerPoint-præsentation</vt:lpstr>
      <vt:lpstr>PowerPoint-præsentation</vt:lpstr>
      <vt:lpstr>De vigtige budskaber for dagen</vt:lpstr>
      <vt:lpstr>10.15-10.30 Pause</vt:lpstr>
      <vt:lpstr>PowerPoint-præsentation</vt:lpstr>
      <vt:lpstr>Hvad I den faglige praksis påvirker økonomien? </vt:lpstr>
      <vt:lpstr>Komponents erfaring med forhold der påvirker økonomiske udvikling</vt:lpstr>
      <vt:lpstr>Kan man støtte for meget / kan vi give for meget hjælp?</vt:lpstr>
      <vt:lpstr>Er nåleøjet og det særlige blevet en ladeport og almindeligt?</vt:lpstr>
      <vt:lpstr>Hvordan træffer vi beslutninger?</vt:lpstr>
      <vt:lpstr>Historik, historiske hændelser og kultur har stor betydning for praksis</vt:lpstr>
      <vt:lpstr>En myndighed under krydspres </vt:lpstr>
      <vt:lpstr>Pres fra de pårørende</vt:lpstr>
      <vt:lpstr>Omkring myndighedsarbejdet ser vi ofte:</vt:lpstr>
      <vt:lpstr>For-forståelser mindsker forventninger og fokus på udvikling</vt:lpstr>
      <vt:lpstr>Temaer i sagsbehandlingen der kan være udgiftsdrivende ved manglende præcisering og fokus</vt:lpstr>
      <vt:lpstr>Det udenom </vt:lpstr>
      <vt:lpstr>Begrænsninger ift. tilbudsviften</vt:lpstr>
      <vt:lpstr>Begrænsninger ift. tilbudsviften</vt:lpstr>
      <vt:lpstr>At forholde sig kritisk…</vt:lpstr>
      <vt:lpstr>PowerPoint-præsentation</vt:lpstr>
      <vt:lpstr>Data er væsentlige ift. potentiale og udfordringsbilledet – det indikerer</vt:lpstr>
      <vt:lpstr>PowerPoint-præsentation</vt:lpstr>
      <vt:lpstr>Flow - nettotilgang botilbud fra Høje-Tåstrup</vt:lpstr>
      <vt:lpstr>Takstopdelt udgiftsudvikling - Botilbud</vt:lpstr>
      <vt:lpstr>Serviceniveauer, kvalitetsstandarder og / eller strategier</vt:lpstr>
      <vt:lpstr>Til drøftelse 11.30-12.00</vt:lpstr>
      <vt:lpstr>Vores udfordringsbillede</vt:lpstr>
      <vt:lpstr>Myndighed: Rammer og vilkår samt indre og ydre krydspres </vt:lpstr>
      <vt:lpstr>Temaer i sagsbehandlingen der kan være udgiftsdrivende ved manglende præcisering og fokus</vt:lpstr>
      <vt:lpstr>PowerPoint-præsentation</vt:lpstr>
      <vt:lpstr>Pralefrokost-menu: Kl. 12-12.45</vt:lpstr>
      <vt:lpstr>At implementere / at realisere – at forbedre, forankre og fastholde  Kl. 12.45 – 13.15</vt:lpstr>
      <vt:lpstr>At implementere / at realisere</vt:lpstr>
      <vt:lpstr>Husk de nye magtanvendelsesregler – se Social og boligstyrelsen</vt:lpstr>
      <vt:lpstr>Når forbedringer / forandringer / strategier er svære at implementere / realisere </vt:lpstr>
      <vt:lpstr>PowerPoint-præsentation</vt:lpstr>
      <vt:lpstr>Til drøftelse</vt:lpstr>
      <vt:lpstr>PowerPoint-præsentation</vt:lpstr>
      <vt:lpstr>13.45-14.00 Pause  Og så kigger vi lidt flere data og samler op</vt:lpstr>
      <vt:lpstr>Voksen i botilbud der koster over 2 mio. kr. om året </vt:lpstr>
      <vt:lpstr>PowerPoint-præsentation</vt:lpstr>
      <vt:lpstr>PowerPoint-præsentation</vt:lpstr>
      <vt:lpstr>PowerPoint-præsentation</vt:lpstr>
      <vt:lpstr>PowerPoint-præsentation</vt:lpstr>
      <vt:lpstr>PowerPoint-præsentation</vt:lpstr>
      <vt:lpstr>Når jeg kommer hjem?</vt:lpstr>
      <vt:lpstr>Find en kritisk ven i rummet </vt:lpstr>
      <vt:lpstr>Fra KL og Komponent</vt:lpstr>
      <vt:lpstr>Diverse voksenområdet </vt:lpstr>
      <vt:lpstr>Diverse børneområdet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Heidi Bødker Gantzel</dc:creator>
  <cp:lastModifiedBy>Maibritt Kuszon</cp:lastModifiedBy>
  <cp:revision>8</cp:revision>
  <dcterms:created xsi:type="dcterms:W3CDTF">2024-09-19T16:29:49Z</dcterms:created>
  <dcterms:modified xsi:type="dcterms:W3CDTF">2024-10-02T15:51:59Z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0x0101002C7A365292156C488EDFB810BD6D67EA</vt:lpwstr>
  </property>
  <property fmtid="{D5CDD505-2E9C-101B-9397-08002B2CF9AE}" pid="3" name="Order">
    <vt:r8>11200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ComplianceAssetId">
    <vt:lpwstr/>
  </property>
  <property fmtid="{D5CDD505-2E9C-101B-9397-08002B2CF9AE}" pid="8" name="TemplateUrl">
    <vt:lpwstr/>
  </property>
  <property fmtid="{D5CDD505-2E9C-101B-9397-08002B2CF9AE}" pid="9" name="MediaServiceImageTags">
    <vt:lpwstr/>
  </property>
  <property fmtid="{D5CDD505-2E9C-101B-9397-08002B2CF9AE}" pid="10" name="SlidoAppVersion">
    <vt:lpwstr>1.9.0.5012</vt:lpwstr>
  </property>
</Properties>
</file>